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765" r:id="rId3"/>
    <p:sldId id="257" r:id="rId4"/>
    <p:sldId id="527" r:id="rId5"/>
    <p:sldId id="528" r:id="rId6"/>
    <p:sldId id="291" r:id="rId7"/>
    <p:sldId id="529" r:id="rId8"/>
    <p:sldId id="530" r:id="rId9"/>
    <p:sldId id="531" r:id="rId10"/>
    <p:sldId id="292" r:id="rId11"/>
    <p:sldId id="396" r:id="rId12"/>
    <p:sldId id="397" r:id="rId13"/>
    <p:sldId id="398" r:id="rId14"/>
    <p:sldId id="475" r:id="rId15"/>
    <p:sldId id="791" r:id="rId16"/>
    <p:sldId id="286" r:id="rId17"/>
    <p:sldId id="420" r:id="rId18"/>
    <p:sldId id="287" r:id="rId19"/>
    <p:sldId id="502" r:id="rId20"/>
    <p:sldId id="503" r:id="rId21"/>
    <p:sldId id="513" r:id="rId22"/>
    <p:sldId id="514" r:id="rId23"/>
    <p:sldId id="517" r:id="rId24"/>
    <p:sldId id="263" r:id="rId25"/>
    <p:sldId id="518" r:id="rId26"/>
    <p:sldId id="265" r:id="rId27"/>
    <p:sldId id="266" r:id="rId28"/>
    <p:sldId id="267" r:id="rId29"/>
    <p:sldId id="268" r:id="rId30"/>
    <p:sldId id="501" r:id="rId31"/>
    <p:sldId id="320" r:id="rId32"/>
    <p:sldId id="519" r:id="rId33"/>
    <p:sldId id="314" r:id="rId34"/>
    <p:sldId id="768" r:id="rId35"/>
    <p:sldId id="703" r:id="rId36"/>
    <p:sldId id="769" r:id="rId37"/>
    <p:sldId id="767" r:id="rId38"/>
    <p:sldId id="766" r:id="rId39"/>
    <p:sldId id="764" r:id="rId40"/>
    <p:sldId id="271" r:id="rId41"/>
    <p:sldId id="274" r:id="rId42"/>
    <p:sldId id="275" r:id="rId43"/>
    <p:sldId id="277" r:id="rId44"/>
    <p:sldId id="278" r:id="rId45"/>
    <p:sldId id="279" r:id="rId46"/>
    <p:sldId id="280" r:id="rId47"/>
    <p:sldId id="281" r:id="rId48"/>
    <p:sldId id="282" r:id="rId49"/>
    <p:sldId id="770" r:id="rId50"/>
    <p:sldId id="771" r:id="rId51"/>
    <p:sldId id="773" r:id="rId52"/>
    <p:sldId id="772" r:id="rId53"/>
    <p:sldId id="774" r:id="rId54"/>
    <p:sldId id="797" r:id="rId55"/>
    <p:sldId id="776" r:id="rId56"/>
    <p:sldId id="762" r:id="rId57"/>
    <p:sldId id="786" r:id="rId58"/>
    <p:sldId id="789" r:id="rId59"/>
    <p:sldId id="788" r:id="rId60"/>
    <p:sldId id="787" r:id="rId61"/>
    <p:sldId id="777" r:id="rId62"/>
    <p:sldId id="778" r:id="rId63"/>
    <p:sldId id="779" r:id="rId64"/>
    <p:sldId id="780" r:id="rId65"/>
    <p:sldId id="781" r:id="rId66"/>
    <p:sldId id="798" r:id="rId67"/>
    <p:sldId id="784" r:id="rId68"/>
    <p:sldId id="783" r:id="rId69"/>
    <p:sldId id="790" r:id="rId70"/>
    <p:sldId id="785" r:id="rId71"/>
    <p:sldId id="795" r:id="rId72"/>
    <p:sldId id="796" r:id="rId73"/>
    <p:sldId id="794" r:id="rId74"/>
    <p:sldId id="792" r:id="rId75"/>
    <p:sldId id="793" r:id="rId7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92D050"/>
    <a:srgbClr val="C00000"/>
    <a:srgbClr val="FFDDDD"/>
    <a:srgbClr val="FF6565"/>
    <a:srgbClr val="55F030"/>
    <a:srgbClr val="FF0000"/>
    <a:srgbClr val="FFC000"/>
    <a:srgbClr val="618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550" autoAdjust="0"/>
  </p:normalViewPr>
  <p:slideViewPr>
    <p:cSldViewPr snapToGrid="0">
      <p:cViewPr>
        <p:scale>
          <a:sx n="66" d="100"/>
          <a:sy n="66" d="100"/>
        </p:scale>
        <p:origin x="710"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us Röllig" userId="30dd76edf877a089" providerId="LiveId" clId="{D5B17F1B-6FB0-4DB4-9319-C7EA61D2CF78}"/>
    <pc:docChg chg="undo custSel addSld delSld modSld sldOrd modMainMaster">
      <pc:chgData name="Markus Röllig" userId="30dd76edf877a089" providerId="LiveId" clId="{D5B17F1B-6FB0-4DB4-9319-C7EA61D2CF78}" dt="2021-06-04T18:00:49.837" v="6411" actId="20577"/>
      <pc:docMkLst>
        <pc:docMk/>
      </pc:docMkLst>
      <pc:sldChg chg="addSp modSp setBg">
        <pc:chgData name="Markus Röllig" userId="30dd76edf877a089" providerId="LiveId" clId="{D5B17F1B-6FB0-4DB4-9319-C7EA61D2CF78}" dt="2021-05-30T18:17:07.204" v="1480" actId="27636"/>
        <pc:sldMkLst>
          <pc:docMk/>
          <pc:sldMk cId="1262689468" sldId="256"/>
        </pc:sldMkLst>
        <pc:spChg chg="mod">
          <ac:chgData name="Markus Röllig" userId="30dd76edf877a089" providerId="LiveId" clId="{D5B17F1B-6FB0-4DB4-9319-C7EA61D2CF78}" dt="2021-05-30T18:16:29.331" v="1472" actId="113"/>
          <ac:spMkLst>
            <pc:docMk/>
            <pc:sldMk cId="1262689468" sldId="256"/>
            <ac:spMk id="2" creationId="{6BAD1781-DCF7-4922-8F28-9929B9318AAF}"/>
          </ac:spMkLst>
        </pc:spChg>
        <pc:spChg chg="mod">
          <ac:chgData name="Markus Röllig" userId="30dd76edf877a089" providerId="LiveId" clId="{D5B17F1B-6FB0-4DB4-9319-C7EA61D2CF78}" dt="2021-05-30T18:17:07.204" v="1480" actId="27636"/>
          <ac:spMkLst>
            <pc:docMk/>
            <pc:sldMk cId="1262689468" sldId="256"/>
            <ac:spMk id="3" creationId="{EF5505F1-8805-4199-85D9-5F55787B41FD}"/>
          </ac:spMkLst>
        </pc:spChg>
        <pc:picChg chg="add mod">
          <ac:chgData name="Markus Röllig" userId="30dd76edf877a089" providerId="LiveId" clId="{D5B17F1B-6FB0-4DB4-9319-C7EA61D2CF78}" dt="2021-05-30T18:16:48.298" v="1477" actId="1076"/>
          <ac:picMkLst>
            <pc:docMk/>
            <pc:sldMk cId="1262689468" sldId="256"/>
            <ac:picMk id="4" creationId="{6D32BFAE-2600-4C47-959B-DE7CEE0357B7}"/>
          </ac:picMkLst>
        </pc:picChg>
      </pc:sldChg>
      <pc:sldChg chg="addSp delSp modSp add">
        <pc:chgData name="Markus Röllig" userId="30dd76edf877a089" providerId="LiveId" clId="{D5B17F1B-6FB0-4DB4-9319-C7EA61D2CF78}" dt="2021-05-30T13:03:48.048" v="357" actId="20577"/>
        <pc:sldMkLst>
          <pc:docMk/>
          <pc:sldMk cId="3347185643" sldId="257"/>
        </pc:sldMkLst>
        <pc:spChg chg="mod">
          <ac:chgData name="Markus Röllig" userId="30dd76edf877a089" providerId="LiveId" clId="{D5B17F1B-6FB0-4DB4-9319-C7EA61D2CF78}" dt="2021-05-30T12:56:04.944" v="72" actId="20577"/>
          <ac:spMkLst>
            <pc:docMk/>
            <pc:sldMk cId="3347185643" sldId="257"/>
            <ac:spMk id="2" creationId="{4FFFF396-AA06-4C50-BF32-2953C2954D69}"/>
          </ac:spMkLst>
        </pc:spChg>
        <pc:spChg chg="add del mod">
          <ac:chgData name="Markus Röllig" userId="30dd76edf877a089" providerId="LiveId" clId="{D5B17F1B-6FB0-4DB4-9319-C7EA61D2CF78}" dt="2021-05-30T13:03:48.048" v="357" actId="20577"/>
          <ac:spMkLst>
            <pc:docMk/>
            <pc:sldMk cId="3347185643" sldId="257"/>
            <ac:spMk id="3" creationId="{7840D848-18B2-4728-8578-67F7F779F32A}"/>
          </ac:spMkLst>
        </pc:spChg>
        <pc:picChg chg="add del mod modCrop">
          <ac:chgData name="Markus Röllig" userId="30dd76edf877a089" providerId="LiveId" clId="{D5B17F1B-6FB0-4DB4-9319-C7EA61D2CF78}" dt="2021-05-30T12:58:44.689" v="91" actId="931"/>
          <ac:picMkLst>
            <pc:docMk/>
            <pc:sldMk cId="3347185643" sldId="257"/>
            <ac:picMk id="5" creationId="{C89F6F9B-81A9-45FB-BFBB-F92F6B04F9D7}"/>
          </ac:picMkLst>
        </pc:picChg>
        <pc:picChg chg="add mod modCrop">
          <ac:chgData name="Markus Röllig" userId="30dd76edf877a089" providerId="LiveId" clId="{D5B17F1B-6FB0-4DB4-9319-C7EA61D2CF78}" dt="2021-05-30T13:02:06.584" v="355" actId="1076"/>
          <ac:picMkLst>
            <pc:docMk/>
            <pc:sldMk cId="3347185643" sldId="257"/>
            <ac:picMk id="7" creationId="{C2E58D57-9D7D-4FFF-ABDB-C5344E833D7E}"/>
          </ac:picMkLst>
        </pc:picChg>
      </pc:sldChg>
      <pc:sldChg chg="add">
        <pc:chgData name="Markus Röllig" userId="30dd76edf877a089" providerId="LiveId" clId="{D5B17F1B-6FB0-4DB4-9319-C7EA61D2CF78}" dt="2021-05-30T17:43:51.155" v="1310"/>
        <pc:sldMkLst>
          <pc:docMk/>
          <pc:sldMk cId="785296330" sldId="263"/>
        </pc:sldMkLst>
      </pc:sldChg>
      <pc:sldChg chg="add">
        <pc:chgData name="Markus Röllig" userId="30dd76edf877a089" providerId="LiveId" clId="{D5B17F1B-6FB0-4DB4-9319-C7EA61D2CF78}" dt="2021-05-30T17:43:51.155" v="1310"/>
        <pc:sldMkLst>
          <pc:docMk/>
          <pc:sldMk cId="3916251685" sldId="265"/>
        </pc:sldMkLst>
      </pc:sldChg>
      <pc:sldChg chg="add">
        <pc:chgData name="Markus Röllig" userId="30dd76edf877a089" providerId="LiveId" clId="{D5B17F1B-6FB0-4DB4-9319-C7EA61D2CF78}" dt="2021-05-30T17:43:51.155" v="1310"/>
        <pc:sldMkLst>
          <pc:docMk/>
          <pc:sldMk cId="2628779167" sldId="266"/>
        </pc:sldMkLst>
      </pc:sldChg>
      <pc:sldChg chg="add setBg">
        <pc:chgData name="Markus Röllig" userId="30dd76edf877a089" providerId="LiveId" clId="{D5B17F1B-6FB0-4DB4-9319-C7EA61D2CF78}" dt="2021-05-30T18:15:20.252" v="1394"/>
        <pc:sldMkLst>
          <pc:docMk/>
          <pc:sldMk cId="483172029" sldId="267"/>
        </pc:sldMkLst>
      </pc:sldChg>
      <pc:sldChg chg="add">
        <pc:chgData name="Markus Röllig" userId="30dd76edf877a089" providerId="LiveId" clId="{D5B17F1B-6FB0-4DB4-9319-C7EA61D2CF78}" dt="2021-05-30T17:43:51.155" v="1310"/>
        <pc:sldMkLst>
          <pc:docMk/>
          <pc:sldMk cId="1084555770" sldId="268"/>
        </pc:sldMkLst>
      </pc:sldChg>
      <pc:sldChg chg="add">
        <pc:chgData name="Markus Röllig" userId="30dd76edf877a089" providerId="LiveId" clId="{D5B17F1B-6FB0-4DB4-9319-C7EA61D2CF78}" dt="2021-05-30T18:09:57.785" v="1370"/>
        <pc:sldMkLst>
          <pc:docMk/>
          <pc:sldMk cId="2788982556" sldId="271"/>
        </pc:sldMkLst>
      </pc:sldChg>
      <pc:sldChg chg="add">
        <pc:chgData name="Markus Röllig" userId="30dd76edf877a089" providerId="LiveId" clId="{D5B17F1B-6FB0-4DB4-9319-C7EA61D2CF78}" dt="2021-05-30T18:09:57.785" v="1370"/>
        <pc:sldMkLst>
          <pc:docMk/>
          <pc:sldMk cId="134359503" sldId="274"/>
        </pc:sldMkLst>
      </pc:sldChg>
      <pc:sldChg chg="add">
        <pc:chgData name="Markus Röllig" userId="30dd76edf877a089" providerId="LiveId" clId="{D5B17F1B-6FB0-4DB4-9319-C7EA61D2CF78}" dt="2021-05-30T18:09:57.785" v="1370"/>
        <pc:sldMkLst>
          <pc:docMk/>
          <pc:sldMk cId="4276947785" sldId="275"/>
        </pc:sldMkLst>
      </pc:sldChg>
      <pc:sldChg chg="modSp add">
        <pc:chgData name="Markus Röllig" userId="30dd76edf877a089" providerId="LiveId" clId="{D5B17F1B-6FB0-4DB4-9319-C7EA61D2CF78}" dt="2021-05-31T09:54:34.902" v="2380"/>
        <pc:sldMkLst>
          <pc:docMk/>
          <pc:sldMk cId="1338110848" sldId="277"/>
        </pc:sldMkLst>
        <pc:spChg chg="mod">
          <ac:chgData name="Markus Röllig" userId="30dd76edf877a089" providerId="LiveId" clId="{D5B17F1B-6FB0-4DB4-9319-C7EA61D2CF78}" dt="2021-05-31T09:54:34.902" v="2380"/>
          <ac:spMkLst>
            <pc:docMk/>
            <pc:sldMk cId="1338110848" sldId="277"/>
            <ac:spMk id="121858" creationId="{00000000-0000-0000-0000-000000000000}"/>
          </ac:spMkLst>
        </pc:spChg>
      </pc:sldChg>
      <pc:sldChg chg="modSp add">
        <pc:chgData name="Markus Röllig" userId="30dd76edf877a089" providerId="LiveId" clId="{D5B17F1B-6FB0-4DB4-9319-C7EA61D2CF78}" dt="2021-05-31T09:54:42.595" v="2381"/>
        <pc:sldMkLst>
          <pc:docMk/>
          <pc:sldMk cId="3179871768" sldId="278"/>
        </pc:sldMkLst>
        <pc:spChg chg="mod">
          <ac:chgData name="Markus Röllig" userId="30dd76edf877a089" providerId="LiveId" clId="{D5B17F1B-6FB0-4DB4-9319-C7EA61D2CF78}" dt="2021-05-31T09:54:42.595" v="2381"/>
          <ac:spMkLst>
            <pc:docMk/>
            <pc:sldMk cId="3179871768" sldId="278"/>
            <ac:spMk id="122882" creationId="{00000000-0000-0000-0000-000000000000}"/>
          </ac:spMkLst>
        </pc:spChg>
      </pc:sldChg>
      <pc:sldChg chg="add">
        <pc:chgData name="Markus Röllig" userId="30dd76edf877a089" providerId="LiveId" clId="{D5B17F1B-6FB0-4DB4-9319-C7EA61D2CF78}" dt="2021-05-31T09:54:25.393" v="2379"/>
        <pc:sldMkLst>
          <pc:docMk/>
          <pc:sldMk cId="2687748788" sldId="279"/>
        </pc:sldMkLst>
      </pc:sldChg>
      <pc:sldChg chg="add modTransition">
        <pc:chgData name="Markus Röllig" userId="30dd76edf877a089" providerId="LiveId" clId="{D5B17F1B-6FB0-4DB4-9319-C7EA61D2CF78}" dt="2021-06-04T17:30:15.547" v="6410"/>
        <pc:sldMkLst>
          <pc:docMk/>
          <pc:sldMk cId="3755709526" sldId="280"/>
        </pc:sldMkLst>
      </pc:sldChg>
      <pc:sldChg chg="add">
        <pc:chgData name="Markus Röllig" userId="30dd76edf877a089" providerId="LiveId" clId="{D5B17F1B-6FB0-4DB4-9319-C7EA61D2CF78}" dt="2021-05-31T09:54:25.393" v="2379"/>
        <pc:sldMkLst>
          <pc:docMk/>
          <pc:sldMk cId="2205722062" sldId="281"/>
        </pc:sldMkLst>
      </pc:sldChg>
      <pc:sldChg chg="add">
        <pc:chgData name="Markus Röllig" userId="30dd76edf877a089" providerId="LiveId" clId="{D5B17F1B-6FB0-4DB4-9319-C7EA61D2CF78}" dt="2021-05-31T09:54:25.393" v="2379"/>
        <pc:sldMkLst>
          <pc:docMk/>
          <pc:sldMk cId="2369303867" sldId="282"/>
        </pc:sldMkLst>
      </pc:sldChg>
      <pc:sldChg chg="add">
        <pc:chgData name="Markus Röllig" userId="30dd76edf877a089" providerId="LiveId" clId="{D5B17F1B-6FB0-4DB4-9319-C7EA61D2CF78}" dt="2021-05-30T17:44:11.795" v="1311"/>
        <pc:sldMkLst>
          <pc:docMk/>
          <pc:sldMk cId="68293857" sldId="286"/>
        </pc:sldMkLst>
      </pc:sldChg>
      <pc:sldChg chg="add">
        <pc:chgData name="Markus Röllig" userId="30dd76edf877a089" providerId="LiveId" clId="{D5B17F1B-6FB0-4DB4-9319-C7EA61D2CF78}" dt="2021-05-30T17:43:51.155" v="1310"/>
        <pc:sldMkLst>
          <pc:docMk/>
          <pc:sldMk cId="969097809" sldId="287"/>
        </pc:sldMkLst>
      </pc:sldChg>
      <pc:sldChg chg="modSp add ord">
        <pc:chgData name="Markus Röllig" userId="30dd76edf877a089" providerId="LiveId" clId="{D5B17F1B-6FB0-4DB4-9319-C7EA61D2CF78}" dt="2021-06-01T15:11:59.130" v="5579"/>
        <pc:sldMkLst>
          <pc:docMk/>
          <pc:sldMk cId="1984794908" sldId="291"/>
        </pc:sldMkLst>
        <pc:spChg chg="mod">
          <ac:chgData name="Markus Röllig" userId="30dd76edf877a089" providerId="LiveId" clId="{D5B17F1B-6FB0-4DB4-9319-C7EA61D2CF78}" dt="2021-06-01T14:26:04.002" v="5304"/>
          <ac:spMkLst>
            <pc:docMk/>
            <pc:sldMk cId="1984794908" sldId="291"/>
            <ac:spMk id="22530" creationId="{00000000-0000-0000-0000-000000000000}"/>
          </ac:spMkLst>
        </pc:spChg>
      </pc:sldChg>
      <pc:sldChg chg="modSp add ord">
        <pc:chgData name="Markus Röllig" userId="30dd76edf877a089" providerId="LiveId" clId="{D5B17F1B-6FB0-4DB4-9319-C7EA61D2CF78}" dt="2021-06-01T14:26:09.912" v="5307" actId="113"/>
        <pc:sldMkLst>
          <pc:docMk/>
          <pc:sldMk cId="2369709994" sldId="292"/>
        </pc:sldMkLst>
        <pc:spChg chg="mod">
          <ac:chgData name="Markus Röllig" userId="30dd76edf877a089" providerId="LiveId" clId="{D5B17F1B-6FB0-4DB4-9319-C7EA61D2CF78}" dt="2021-06-01T14:26:09.912" v="5307" actId="113"/>
          <ac:spMkLst>
            <pc:docMk/>
            <pc:sldMk cId="2369709994" sldId="292"/>
            <ac:spMk id="4" creationId="{00000000-0000-0000-0000-000000000000}"/>
          </ac:spMkLst>
        </pc:spChg>
      </pc:sldChg>
      <pc:sldChg chg="add">
        <pc:chgData name="Markus Röllig" userId="30dd76edf877a089" providerId="LiveId" clId="{D5B17F1B-6FB0-4DB4-9319-C7EA61D2CF78}" dt="2021-05-30T18:26:04.517" v="1522"/>
        <pc:sldMkLst>
          <pc:docMk/>
          <pc:sldMk cId="1310427705" sldId="314"/>
        </pc:sldMkLst>
      </pc:sldChg>
      <pc:sldChg chg="add modTransition">
        <pc:chgData name="Markus Röllig" userId="30dd76edf877a089" providerId="LiveId" clId="{D5B17F1B-6FB0-4DB4-9319-C7EA61D2CF78}" dt="2021-06-03T17:59:28.961" v="5633"/>
        <pc:sldMkLst>
          <pc:docMk/>
          <pc:sldMk cId="0" sldId="320"/>
        </pc:sldMkLst>
      </pc:sldChg>
      <pc:sldChg chg="modSp add ord">
        <pc:chgData name="Markus Röllig" userId="30dd76edf877a089" providerId="LiveId" clId="{D5B17F1B-6FB0-4DB4-9319-C7EA61D2CF78}" dt="2021-06-03T16:47:40.212" v="5580" actId="207"/>
        <pc:sldMkLst>
          <pc:docMk/>
          <pc:sldMk cId="2635499718" sldId="396"/>
        </pc:sldMkLst>
        <pc:spChg chg="mod">
          <ac:chgData name="Markus Röllig" userId="30dd76edf877a089" providerId="LiveId" clId="{D5B17F1B-6FB0-4DB4-9319-C7EA61D2CF78}" dt="2021-06-01T14:26:33.691" v="5308"/>
          <ac:spMkLst>
            <pc:docMk/>
            <pc:sldMk cId="2635499718" sldId="396"/>
            <ac:spMk id="2" creationId="{86210135-8555-4491-803A-1A660052F502}"/>
          </ac:spMkLst>
        </pc:spChg>
        <pc:spChg chg="mod">
          <ac:chgData name="Markus Röllig" userId="30dd76edf877a089" providerId="LiveId" clId="{D5B17F1B-6FB0-4DB4-9319-C7EA61D2CF78}" dt="2021-06-03T16:47:40.212" v="5580" actId="207"/>
          <ac:spMkLst>
            <pc:docMk/>
            <pc:sldMk cId="2635499718" sldId="396"/>
            <ac:spMk id="16" creationId="{9389C240-D7BE-497D-9492-D002FA14580C}"/>
          </ac:spMkLst>
        </pc:spChg>
      </pc:sldChg>
      <pc:sldChg chg="add ord modTransition">
        <pc:chgData name="Markus Röllig" userId="30dd76edf877a089" providerId="LiveId" clId="{D5B17F1B-6FB0-4DB4-9319-C7EA61D2CF78}" dt="2021-06-04T10:38:16.970" v="6102"/>
        <pc:sldMkLst>
          <pc:docMk/>
          <pc:sldMk cId="1777865647" sldId="397"/>
        </pc:sldMkLst>
      </pc:sldChg>
      <pc:sldChg chg="add ord">
        <pc:chgData name="Markus Röllig" userId="30dd76edf877a089" providerId="LiveId" clId="{D5B17F1B-6FB0-4DB4-9319-C7EA61D2CF78}" dt="2021-05-30T17:47:17.880" v="1315"/>
        <pc:sldMkLst>
          <pc:docMk/>
          <pc:sldMk cId="655477245" sldId="398"/>
        </pc:sldMkLst>
      </pc:sldChg>
      <pc:sldChg chg="modSp add ord">
        <pc:chgData name="Markus Röllig" userId="30dd76edf877a089" providerId="LiveId" clId="{D5B17F1B-6FB0-4DB4-9319-C7EA61D2CF78}" dt="2021-06-04T17:14:42.458" v="6344" actId="1076"/>
        <pc:sldMkLst>
          <pc:docMk/>
          <pc:sldMk cId="2670711201" sldId="420"/>
        </pc:sldMkLst>
        <pc:spChg chg="mod">
          <ac:chgData name="Markus Röllig" userId="30dd76edf877a089" providerId="LiveId" clId="{D5B17F1B-6FB0-4DB4-9319-C7EA61D2CF78}" dt="2021-06-04T17:14:34.735" v="6343" actId="20577"/>
          <ac:spMkLst>
            <pc:docMk/>
            <pc:sldMk cId="2670711201" sldId="420"/>
            <ac:spMk id="2" creationId="{AFEE4480-93A1-4B9D-8414-FD028772F0CB}"/>
          </ac:spMkLst>
        </pc:spChg>
        <pc:picChg chg="mod">
          <ac:chgData name="Markus Röllig" userId="30dd76edf877a089" providerId="LiveId" clId="{D5B17F1B-6FB0-4DB4-9319-C7EA61D2CF78}" dt="2021-06-04T17:14:42.458" v="6344" actId="1076"/>
          <ac:picMkLst>
            <pc:docMk/>
            <pc:sldMk cId="2670711201" sldId="420"/>
            <ac:picMk id="22" creationId="{320FEA17-03E5-475A-BB03-F542C9643A53}"/>
          </ac:picMkLst>
        </pc:picChg>
      </pc:sldChg>
      <pc:sldChg chg="add ord">
        <pc:chgData name="Markus Röllig" userId="30dd76edf877a089" providerId="LiveId" clId="{D5B17F1B-6FB0-4DB4-9319-C7EA61D2CF78}" dt="2021-05-30T17:47:17.880" v="1315"/>
        <pc:sldMkLst>
          <pc:docMk/>
          <pc:sldMk cId="1999072149" sldId="475"/>
        </pc:sldMkLst>
      </pc:sldChg>
      <pc:sldChg chg="add">
        <pc:chgData name="Markus Röllig" userId="30dd76edf877a089" providerId="LiveId" clId="{D5B17F1B-6FB0-4DB4-9319-C7EA61D2CF78}" dt="2021-05-30T17:43:51.155" v="1310"/>
        <pc:sldMkLst>
          <pc:docMk/>
          <pc:sldMk cId="3882824721" sldId="501"/>
        </pc:sldMkLst>
      </pc:sldChg>
      <pc:sldChg chg="add">
        <pc:chgData name="Markus Röllig" userId="30dd76edf877a089" providerId="LiveId" clId="{D5B17F1B-6FB0-4DB4-9319-C7EA61D2CF78}" dt="2021-05-30T17:43:51.155" v="1310"/>
        <pc:sldMkLst>
          <pc:docMk/>
          <pc:sldMk cId="4279412877" sldId="502"/>
        </pc:sldMkLst>
      </pc:sldChg>
      <pc:sldChg chg="add ord">
        <pc:chgData name="Markus Röllig" userId="30dd76edf877a089" providerId="LiveId" clId="{D5B17F1B-6FB0-4DB4-9319-C7EA61D2CF78}" dt="2021-06-01T14:42:08.314" v="5575"/>
        <pc:sldMkLst>
          <pc:docMk/>
          <pc:sldMk cId="3720991491" sldId="503"/>
        </pc:sldMkLst>
      </pc:sldChg>
      <pc:sldChg chg="add">
        <pc:chgData name="Markus Röllig" userId="30dd76edf877a089" providerId="LiveId" clId="{D5B17F1B-6FB0-4DB4-9319-C7EA61D2CF78}" dt="2021-05-30T17:44:39.212" v="1312"/>
        <pc:sldMkLst>
          <pc:docMk/>
          <pc:sldMk cId="3788146347" sldId="513"/>
        </pc:sldMkLst>
      </pc:sldChg>
      <pc:sldChg chg="add modTransition">
        <pc:chgData name="Markus Röllig" userId="30dd76edf877a089" providerId="LiveId" clId="{D5B17F1B-6FB0-4DB4-9319-C7EA61D2CF78}" dt="2021-06-04T10:37:55.908" v="6101"/>
        <pc:sldMkLst>
          <pc:docMk/>
          <pc:sldMk cId="1142966546" sldId="514"/>
        </pc:sldMkLst>
      </pc:sldChg>
      <pc:sldChg chg="modSp add modAnim">
        <pc:chgData name="Markus Röllig" userId="30dd76edf877a089" providerId="LiveId" clId="{D5B17F1B-6FB0-4DB4-9319-C7EA61D2CF78}" dt="2021-05-30T18:11:21.552" v="1375"/>
        <pc:sldMkLst>
          <pc:docMk/>
          <pc:sldMk cId="1122557221" sldId="517"/>
        </pc:sldMkLst>
        <pc:picChg chg="mod">
          <ac:chgData name="Markus Röllig" userId="30dd76edf877a089" providerId="LiveId" clId="{D5B17F1B-6FB0-4DB4-9319-C7EA61D2CF78}" dt="2021-05-30T18:10:46.298" v="1372" actId="1076"/>
          <ac:picMkLst>
            <pc:docMk/>
            <pc:sldMk cId="1122557221" sldId="517"/>
            <ac:picMk id="6" creationId="{36B664D5-69BE-47FF-B95D-EF2511A97469}"/>
          </ac:picMkLst>
        </pc:picChg>
        <pc:picChg chg="mod">
          <ac:chgData name="Markus Röllig" userId="30dd76edf877a089" providerId="LiveId" clId="{D5B17F1B-6FB0-4DB4-9319-C7EA61D2CF78}" dt="2021-05-30T18:10:57.270" v="1373" actId="1076"/>
          <ac:picMkLst>
            <pc:docMk/>
            <pc:sldMk cId="1122557221" sldId="517"/>
            <ac:picMk id="8" creationId="{0AEAEED8-6330-4588-9029-4748D4613E3E}"/>
          </ac:picMkLst>
        </pc:picChg>
      </pc:sldChg>
      <pc:sldChg chg="add ord">
        <pc:chgData name="Markus Röllig" userId="30dd76edf877a089" providerId="LiveId" clId="{D5B17F1B-6FB0-4DB4-9319-C7EA61D2CF78}" dt="2021-06-01T14:47:04.869" v="5577"/>
        <pc:sldMkLst>
          <pc:docMk/>
          <pc:sldMk cId="0" sldId="518"/>
        </pc:sldMkLst>
      </pc:sldChg>
      <pc:sldChg chg="add modTransition">
        <pc:chgData name="Markus Röllig" userId="30dd76edf877a089" providerId="LiveId" clId="{D5B17F1B-6FB0-4DB4-9319-C7EA61D2CF78}" dt="2021-06-03T17:59:26.806" v="5632"/>
        <pc:sldMkLst>
          <pc:docMk/>
          <pc:sldMk cId="3097260181" sldId="519"/>
        </pc:sldMkLst>
      </pc:sldChg>
      <pc:sldChg chg="modSp ord">
        <pc:chgData name="Markus Röllig" userId="30dd76edf877a089" providerId="LiveId" clId="{D5B17F1B-6FB0-4DB4-9319-C7EA61D2CF78}" dt="2021-06-04T17:14:03.846" v="6339" actId="20577"/>
        <pc:sldMkLst>
          <pc:docMk/>
          <pc:sldMk cId="3399650219" sldId="527"/>
        </pc:sldMkLst>
        <pc:spChg chg="mod">
          <ac:chgData name="Markus Röllig" userId="30dd76edf877a089" providerId="LiveId" clId="{D5B17F1B-6FB0-4DB4-9319-C7EA61D2CF78}" dt="2021-06-04T17:14:03.846" v="6339" actId="20577"/>
          <ac:spMkLst>
            <pc:docMk/>
            <pc:sldMk cId="3399650219" sldId="527"/>
            <ac:spMk id="2" creationId="{F369EB09-C150-493E-90D3-66768732C8D7}"/>
          </ac:spMkLst>
        </pc:spChg>
      </pc:sldChg>
      <pc:sldChg chg="modSp ord">
        <pc:chgData name="Markus Röllig" userId="30dd76edf877a089" providerId="LiveId" clId="{D5B17F1B-6FB0-4DB4-9319-C7EA61D2CF78}" dt="2021-06-04T17:14:11.412" v="6340" actId="1076"/>
        <pc:sldMkLst>
          <pc:docMk/>
          <pc:sldMk cId="3117648804" sldId="528"/>
        </pc:sldMkLst>
        <pc:spChg chg="mod">
          <ac:chgData name="Markus Röllig" userId="30dd76edf877a089" providerId="LiveId" clId="{D5B17F1B-6FB0-4DB4-9319-C7EA61D2CF78}" dt="2021-06-04T17:14:11.412" v="6340" actId="1076"/>
          <ac:spMkLst>
            <pc:docMk/>
            <pc:sldMk cId="3117648804" sldId="528"/>
            <ac:spMk id="4" creationId="{4A7BB8D3-1341-4A03-BEEE-4A30F8C21F07}"/>
          </ac:spMkLst>
        </pc:spChg>
      </pc:sldChg>
      <pc:sldChg chg="addSp delSp modSp add ord delAnim modAnim">
        <pc:chgData name="Markus Röllig" userId="30dd76edf877a089" providerId="LiveId" clId="{D5B17F1B-6FB0-4DB4-9319-C7EA61D2CF78}" dt="2021-05-30T13:22:41.921" v="681"/>
        <pc:sldMkLst>
          <pc:docMk/>
          <pc:sldMk cId="4187925547" sldId="529"/>
        </pc:sldMkLst>
        <pc:spChg chg="del">
          <ac:chgData name="Markus Röllig" userId="30dd76edf877a089" providerId="LiveId" clId="{D5B17F1B-6FB0-4DB4-9319-C7EA61D2CF78}" dt="2021-05-30T13:07:56.002" v="359"/>
          <ac:spMkLst>
            <pc:docMk/>
            <pc:sldMk cId="4187925547" sldId="529"/>
            <ac:spMk id="2" creationId="{93404C1E-A733-4C16-A9FE-BBFFF30815BE}"/>
          </ac:spMkLst>
        </pc:spChg>
        <pc:spChg chg="add mod">
          <ac:chgData name="Markus Röllig" userId="30dd76edf877a089" providerId="LiveId" clId="{D5B17F1B-6FB0-4DB4-9319-C7EA61D2CF78}" dt="2021-05-30T13:08:03.463" v="370" actId="20577"/>
          <ac:spMkLst>
            <pc:docMk/>
            <pc:sldMk cId="4187925547" sldId="529"/>
            <ac:spMk id="3" creationId="{FCD15242-F8B0-4CAE-BDA3-F8316D5E6E67}"/>
          </ac:spMkLst>
        </pc:spChg>
        <pc:spChg chg="add mod">
          <ac:chgData name="Markus Röllig" userId="30dd76edf877a089" providerId="LiveId" clId="{D5B17F1B-6FB0-4DB4-9319-C7EA61D2CF78}" dt="2021-05-30T13:08:40.754" v="482" actId="313"/>
          <ac:spMkLst>
            <pc:docMk/>
            <pc:sldMk cId="4187925547" sldId="529"/>
            <ac:spMk id="4" creationId="{1922EF3B-7AC2-4D2F-B4E0-E10978FF8728}"/>
          </ac:spMkLst>
        </pc:spChg>
        <pc:spChg chg="add mod">
          <ac:chgData name="Markus Röllig" userId="30dd76edf877a089" providerId="LiveId" clId="{D5B17F1B-6FB0-4DB4-9319-C7EA61D2CF78}" dt="2021-05-30T13:09:27.145" v="490" actId="1076"/>
          <ac:spMkLst>
            <pc:docMk/>
            <pc:sldMk cId="4187925547" sldId="529"/>
            <ac:spMk id="5" creationId="{B2FFB13C-139B-4570-8758-76F790425AEE}"/>
          </ac:spMkLst>
        </pc:spChg>
        <pc:spChg chg="add mod">
          <ac:chgData name="Markus Röllig" userId="30dd76edf877a089" providerId="LiveId" clId="{D5B17F1B-6FB0-4DB4-9319-C7EA61D2CF78}" dt="2021-05-30T13:09:29.561" v="491" actId="1076"/>
          <ac:spMkLst>
            <pc:docMk/>
            <pc:sldMk cId="4187925547" sldId="529"/>
            <ac:spMk id="6" creationId="{63110706-42EE-4B3C-8793-01B375BFFECA}"/>
          </ac:spMkLst>
        </pc:spChg>
        <pc:spChg chg="add mod">
          <ac:chgData name="Markus Röllig" userId="30dd76edf877a089" providerId="LiveId" clId="{D5B17F1B-6FB0-4DB4-9319-C7EA61D2CF78}" dt="2021-05-30T13:10:34.746" v="495" actId="1076"/>
          <ac:spMkLst>
            <pc:docMk/>
            <pc:sldMk cId="4187925547" sldId="529"/>
            <ac:spMk id="7" creationId="{0962493C-F876-4132-91B8-1D193C28CC58}"/>
          </ac:spMkLst>
        </pc:spChg>
        <pc:spChg chg="add del mod">
          <ac:chgData name="Markus Röllig" userId="30dd76edf877a089" providerId="LiveId" clId="{D5B17F1B-6FB0-4DB4-9319-C7EA61D2CF78}" dt="2021-05-30T13:15:51.599" v="538" actId="478"/>
          <ac:spMkLst>
            <pc:docMk/>
            <pc:sldMk cId="4187925547" sldId="529"/>
            <ac:spMk id="8" creationId="{DDDB25E8-6B65-4145-8A26-9688F2A64D26}"/>
          </ac:spMkLst>
        </pc:spChg>
        <pc:spChg chg="add del mod">
          <ac:chgData name="Markus Röllig" userId="30dd76edf877a089" providerId="LiveId" clId="{D5B17F1B-6FB0-4DB4-9319-C7EA61D2CF78}" dt="2021-05-30T13:15:51.599" v="538" actId="478"/>
          <ac:spMkLst>
            <pc:docMk/>
            <pc:sldMk cId="4187925547" sldId="529"/>
            <ac:spMk id="9" creationId="{7B658DCA-0A1E-4EDD-9547-FBE3F8107D95}"/>
          </ac:spMkLst>
        </pc:spChg>
        <pc:spChg chg="add mod">
          <ac:chgData name="Markus Röllig" userId="30dd76edf877a089" providerId="LiveId" clId="{D5B17F1B-6FB0-4DB4-9319-C7EA61D2CF78}" dt="2021-05-30T13:12:59.767" v="513" actId="1076"/>
          <ac:spMkLst>
            <pc:docMk/>
            <pc:sldMk cId="4187925547" sldId="529"/>
            <ac:spMk id="10" creationId="{569FF180-CFC8-4AB8-BCAE-4CDE5DD093BF}"/>
          </ac:spMkLst>
        </pc:spChg>
        <pc:spChg chg="add mod">
          <ac:chgData name="Markus Röllig" userId="30dd76edf877a089" providerId="LiveId" clId="{D5B17F1B-6FB0-4DB4-9319-C7EA61D2CF78}" dt="2021-05-30T13:13:04.193" v="515" actId="1076"/>
          <ac:spMkLst>
            <pc:docMk/>
            <pc:sldMk cId="4187925547" sldId="529"/>
            <ac:spMk id="11" creationId="{4A24C8B8-2B21-467A-813D-D77226B137B0}"/>
          </ac:spMkLst>
        </pc:spChg>
        <pc:spChg chg="add mod">
          <ac:chgData name="Markus Röllig" userId="30dd76edf877a089" providerId="LiveId" clId="{D5B17F1B-6FB0-4DB4-9319-C7EA61D2CF78}" dt="2021-05-30T13:13:08.294" v="517" actId="1076"/>
          <ac:spMkLst>
            <pc:docMk/>
            <pc:sldMk cId="4187925547" sldId="529"/>
            <ac:spMk id="12" creationId="{67EFF0F2-CA40-4ACE-B1EB-88008CE8862A}"/>
          </ac:spMkLst>
        </pc:spChg>
        <pc:spChg chg="add mod">
          <ac:chgData name="Markus Röllig" userId="30dd76edf877a089" providerId="LiveId" clId="{D5B17F1B-6FB0-4DB4-9319-C7EA61D2CF78}" dt="2021-05-30T13:16:11.039" v="541" actId="1076"/>
          <ac:spMkLst>
            <pc:docMk/>
            <pc:sldMk cId="4187925547" sldId="529"/>
            <ac:spMk id="13" creationId="{3A99F801-85AB-4CA3-B38B-A5F9D37D587A}"/>
          </ac:spMkLst>
        </pc:spChg>
        <pc:spChg chg="add mod">
          <ac:chgData name="Markus Röllig" userId="30dd76edf877a089" providerId="LiveId" clId="{D5B17F1B-6FB0-4DB4-9319-C7EA61D2CF78}" dt="2021-05-30T13:13:16.170" v="521" actId="1076"/>
          <ac:spMkLst>
            <pc:docMk/>
            <pc:sldMk cId="4187925547" sldId="529"/>
            <ac:spMk id="14" creationId="{8BB8304E-F331-43E7-AE59-926120A12B92}"/>
          </ac:spMkLst>
        </pc:spChg>
        <pc:spChg chg="add mod">
          <ac:chgData name="Markus Röllig" userId="30dd76edf877a089" providerId="LiveId" clId="{D5B17F1B-6FB0-4DB4-9319-C7EA61D2CF78}" dt="2021-05-30T13:15:58.837" v="539" actId="1076"/>
          <ac:spMkLst>
            <pc:docMk/>
            <pc:sldMk cId="4187925547" sldId="529"/>
            <ac:spMk id="15" creationId="{864506AB-B897-487B-B2C6-89EF130CB0FA}"/>
          </ac:spMkLst>
        </pc:spChg>
      </pc:sldChg>
      <pc:sldChg chg="addSp delSp modSp add ord delAnim modAnim">
        <pc:chgData name="Markus Röllig" userId="30dd76edf877a089" providerId="LiveId" clId="{D5B17F1B-6FB0-4DB4-9319-C7EA61D2CF78}" dt="2021-06-01T14:23:55.505" v="5301" actId="20577"/>
        <pc:sldMkLst>
          <pc:docMk/>
          <pc:sldMk cId="638392065" sldId="530"/>
        </pc:sldMkLst>
        <pc:spChg chg="add mod">
          <ac:chgData name="Markus Röllig" userId="30dd76edf877a089" providerId="LiveId" clId="{D5B17F1B-6FB0-4DB4-9319-C7EA61D2CF78}" dt="2021-05-30T14:17:25.162" v="1229" actId="1076"/>
          <ac:spMkLst>
            <pc:docMk/>
            <pc:sldMk cId="638392065" sldId="530"/>
            <ac:spMk id="2" creationId="{907C8477-5494-43B2-B00F-7E691404A93C}"/>
          </ac:spMkLst>
        </pc:spChg>
        <pc:spChg chg="mod">
          <ac:chgData name="Markus Röllig" userId="30dd76edf877a089" providerId="LiveId" clId="{D5B17F1B-6FB0-4DB4-9319-C7EA61D2CF78}" dt="2021-05-30T13:17:22.087" v="625" actId="20577"/>
          <ac:spMkLst>
            <pc:docMk/>
            <pc:sldMk cId="638392065" sldId="530"/>
            <ac:spMk id="4" creationId="{1922EF3B-7AC2-4D2F-B4E0-E10978FF8728}"/>
          </ac:spMkLst>
        </pc:spChg>
        <pc:spChg chg="del">
          <ac:chgData name="Markus Röllig" userId="30dd76edf877a089" providerId="LiveId" clId="{D5B17F1B-6FB0-4DB4-9319-C7EA61D2CF78}" dt="2021-05-30T13:16:42.032" v="545" actId="478"/>
          <ac:spMkLst>
            <pc:docMk/>
            <pc:sldMk cId="638392065" sldId="530"/>
            <ac:spMk id="5" creationId="{B2FFB13C-139B-4570-8758-76F790425AEE}"/>
          </ac:spMkLst>
        </pc:spChg>
        <pc:spChg chg="del">
          <ac:chgData name="Markus Röllig" userId="30dd76edf877a089" providerId="LiveId" clId="{D5B17F1B-6FB0-4DB4-9319-C7EA61D2CF78}" dt="2021-05-30T13:16:36.905" v="544" actId="478"/>
          <ac:spMkLst>
            <pc:docMk/>
            <pc:sldMk cId="638392065" sldId="530"/>
            <ac:spMk id="6" creationId="{63110706-42EE-4B3C-8793-01B375BFFECA}"/>
          </ac:spMkLst>
        </pc:spChg>
        <pc:spChg chg="del">
          <ac:chgData name="Markus Röllig" userId="30dd76edf877a089" providerId="LiveId" clId="{D5B17F1B-6FB0-4DB4-9319-C7EA61D2CF78}" dt="2021-05-30T13:16:36.905" v="544" actId="478"/>
          <ac:spMkLst>
            <pc:docMk/>
            <pc:sldMk cId="638392065" sldId="530"/>
            <ac:spMk id="7" creationId="{0962493C-F876-4132-91B8-1D193C28CC58}"/>
          </ac:spMkLst>
        </pc:spChg>
        <pc:spChg chg="del">
          <ac:chgData name="Markus Röllig" userId="30dd76edf877a089" providerId="LiveId" clId="{D5B17F1B-6FB0-4DB4-9319-C7EA61D2CF78}" dt="2021-05-30T13:16:36.905" v="544" actId="478"/>
          <ac:spMkLst>
            <pc:docMk/>
            <pc:sldMk cId="638392065" sldId="530"/>
            <ac:spMk id="10" creationId="{569FF180-CFC8-4AB8-BCAE-4CDE5DD093BF}"/>
          </ac:spMkLst>
        </pc:spChg>
        <pc:spChg chg="del">
          <ac:chgData name="Markus Röllig" userId="30dd76edf877a089" providerId="LiveId" clId="{D5B17F1B-6FB0-4DB4-9319-C7EA61D2CF78}" dt="2021-05-30T13:16:36.905" v="544" actId="478"/>
          <ac:spMkLst>
            <pc:docMk/>
            <pc:sldMk cId="638392065" sldId="530"/>
            <ac:spMk id="11" creationId="{4A24C8B8-2B21-467A-813D-D77226B137B0}"/>
          </ac:spMkLst>
        </pc:spChg>
        <pc:spChg chg="del">
          <ac:chgData name="Markus Röllig" userId="30dd76edf877a089" providerId="LiveId" clId="{D5B17F1B-6FB0-4DB4-9319-C7EA61D2CF78}" dt="2021-05-30T13:16:36.905" v="544" actId="478"/>
          <ac:spMkLst>
            <pc:docMk/>
            <pc:sldMk cId="638392065" sldId="530"/>
            <ac:spMk id="12" creationId="{67EFF0F2-CA40-4ACE-B1EB-88008CE8862A}"/>
          </ac:spMkLst>
        </pc:spChg>
        <pc:spChg chg="del">
          <ac:chgData name="Markus Röllig" userId="30dd76edf877a089" providerId="LiveId" clId="{D5B17F1B-6FB0-4DB4-9319-C7EA61D2CF78}" dt="2021-05-30T13:16:43.034" v="546" actId="478"/>
          <ac:spMkLst>
            <pc:docMk/>
            <pc:sldMk cId="638392065" sldId="530"/>
            <ac:spMk id="13" creationId="{3A99F801-85AB-4CA3-B38B-A5F9D37D587A}"/>
          </ac:spMkLst>
        </pc:spChg>
        <pc:spChg chg="del">
          <ac:chgData name="Markus Röllig" userId="30dd76edf877a089" providerId="LiveId" clId="{D5B17F1B-6FB0-4DB4-9319-C7EA61D2CF78}" dt="2021-05-30T13:16:36.905" v="544" actId="478"/>
          <ac:spMkLst>
            <pc:docMk/>
            <pc:sldMk cId="638392065" sldId="530"/>
            <ac:spMk id="14" creationId="{8BB8304E-F331-43E7-AE59-926120A12B92}"/>
          </ac:spMkLst>
        </pc:spChg>
        <pc:spChg chg="del">
          <ac:chgData name="Markus Röllig" userId="30dd76edf877a089" providerId="LiveId" clId="{D5B17F1B-6FB0-4DB4-9319-C7EA61D2CF78}" dt="2021-05-30T13:16:36.905" v="544" actId="478"/>
          <ac:spMkLst>
            <pc:docMk/>
            <pc:sldMk cId="638392065" sldId="530"/>
            <ac:spMk id="15" creationId="{864506AB-B897-487B-B2C6-89EF130CB0FA}"/>
          </ac:spMkLst>
        </pc:spChg>
        <pc:spChg chg="add mod">
          <ac:chgData name="Markus Röllig" userId="30dd76edf877a089" providerId="LiveId" clId="{D5B17F1B-6FB0-4DB4-9319-C7EA61D2CF78}" dt="2021-05-30T14:19:21.955" v="1234" actId="113"/>
          <ac:spMkLst>
            <pc:docMk/>
            <pc:sldMk cId="638392065" sldId="530"/>
            <ac:spMk id="16" creationId="{68838834-6B31-412B-B2E3-E07ABB99C3FD}"/>
          </ac:spMkLst>
        </pc:spChg>
        <pc:spChg chg="add mod">
          <ac:chgData name="Markus Röllig" userId="30dd76edf877a089" providerId="LiveId" clId="{D5B17F1B-6FB0-4DB4-9319-C7EA61D2CF78}" dt="2021-05-30T13:19:41.008" v="647" actId="1076"/>
          <ac:spMkLst>
            <pc:docMk/>
            <pc:sldMk cId="638392065" sldId="530"/>
            <ac:spMk id="19" creationId="{0AD1D94F-A97A-493C-9CFA-4FDA6894D557}"/>
          </ac:spMkLst>
        </pc:spChg>
        <pc:spChg chg="add mod">
          <ac:chgData name="Markus Röllig" userId="30dd76edf877a089" providerId="LiveId" clId="{D5B17F1B-6FB0-4DB4-9319-C7EA61D2CF78}" dt="2021-05-30T13:19:51.542" v="659" actId="20577"/>
          <ac:spMkLst>
            <pc:docMk/>
            <pc:sldMk cId="638392065" sldId="530"/>
            <ac:spMk id="20" creationId="{F2E22D6B-FF73-4290-891D-E8913DDD8165}"/>
          </ac:spMkLst>
        </pc:spChg>
        <pc:spChg chg="add mod">
          <ac:chgData name="Markus Röllig" userId="30dd76edf877a089" providerId="LiveId" clId="{D5B17F1B-6FB0-4DB4-9319-C7EA61D2CF78}" dt="2021-05-30T13:27:56.014" v="752" actId="113"/>
          <ac:spMkLst>
            <pc:docMk/>
            <pc:sldMk cId="638392065" sldId="530"/>
            <ac:spMk id="21" creationId="{8A5E1536-2A86-439A-AF45-43AD99154FA7}"/>
          </ac:spMkLst>
        </pc:spChg>
        <pc:spChg chg="add mod">
          <ac:chgData name="Markus Röllig" userId="30dd76edf877a089" providerId="LiveId" clId="{D5B17F1B-6FB0-4DB4-9319-C7EA61D2CF78}" dt="2021-06-01T14:23:55.505" v="5301" actId="20577"/>
          <ac:spMkLst>
            <pc:docMk/>
            <pc:sldMk cId="638392065" sldId="530"/>
            <ac:spMk id="28" creationId="{53B098CE-2A3A-4091-9A67-115A9903CC2C}"/>
          </ac:spMkLst>
        </pc:spChg>
        <pc:grpChg chg="add mod">
          <ac:chgData name="Markus Röllig" userId="30dd76edf877a089" providerId="LiveId" clId="{D5B17F1B-6FB0-4DB4-9319-C7EA61D2CF78}" dt="2021-06-01T14:22:28.918" v="5300" actId="164"/>
          <ac:grpSpMkLst>
            <pc:docMk/>
            <pc:sldMk cId="638392065" sldId="530"/>
            <ac:grpSpMk id="29" creationId="{53542EDC-1F31-4FB4-A272-6F99A04C4F71}"/>
          </ac:grpSpMkLst>
        </pc:grpChg>
        <pc:picChg chg="add mod">
          <ac:chgData name="Markus Röllig" userId="30dd76edf877a089" providerId="LiveId" clId="{D5B17F1B-6FB0-4DB4-9319-C7EA61D2CF78}" dt="2021-05-30T14:17:29.813" v="1230" actId="1076"/>
          <ac:picMkLst>
            <pc:docMk/>
            <pc:sldMk cId="638392065" sldId="530"/>
            <ac:picMk id="23" creationId="{D05C6851-8E16-49BE-8E45-5A613373EFC2}"/>
          </ac:picMkLst>
        </pc:picChg>
        <pc:picChg chg="add mod">
          <ac:chgData name="Markus Röllig" userId="30dd76edf877a089" providerId="LiveId" clId="{D5B17F1B-6FB0-4DB4-9319-C7EA61D2CF78}" dt="2021-06-01T14:22:28.918" v="5300" actId="164"/>
          <ac:picMkLst>
            <pc:docMk/>
            <pc:sldMk cId="638392065" sldId="530"/>
            <ac:picMk id="25" creationId="{6EE67F52-EF9B-49D3-9C1A-F7265702F8A3}"/>
          </ac:picMkLst>
        </pc:picChg>
        <pc:picChg chg="add mod">
          <ac:chgData name="Markus Röllig" userId="30dd76edf877a089" providerId="LiveId" clId="{D5B17F1B-6FB0-4DB4-9319-C7EA61D2CF78}" dt="2021-06-01T14:22:28.918" v="5300" actId="164"/>
          <ac:picMkLst>
            <pc:docMk/>
            <pc:sldMk cId="638392065" sldId="530"/>
            <ac:picMk id="27" creationId="{1A2EEF0F-CE95-44FC-80C4-701824083156}"/>
          </ac:picMkLst>
        </pc:picChg>
        <pc:cxnChg chg="add mod">
          <ac:chgData name="Markus Röllig" userId="30dd76edf877a089" providerId="LiveId" clId="{D5B17F1B-6FB0-4DB4-9319-C7EA61D2CF78}" dt="2021-05-30T13:19:20.508" v="633" actId="1582"/>
          <ac:cxnSpMkLst>
            <pc:docMk/>
            <pc:sldMk cId="638392065" sldId="530"/>
            <ac:cxnSpMk id="9" creationId="{F27E1236-D133-4102-8F53-7545536D85AD}"/>
          </ac:cxnSpMkLst>
        </pc:cxnChg>
        <pc:cxnChg chg="add mod">
          <ac:chgData name="Markus Röllig" userId="30dd76edf877a089" providerId="LiveId" clId="{D5B17F1B-6FB0-4DB4-9319-C7EA61D2CF78}" dt="2021-05-30T13:19:28.588" v="636" actId="14100"/>
          <ac:cxnSpMkLst>
            <pc:docMk/>
            <pc:sldMk cId="638392065" sldId="530"/>
            <ac:cxnSpMk id="17" creationId="{733186E5-14BB-4079-B291-F414F8426A99}"/>
          </ac:cxnSpMkLst>
        </pc:cxnChg>
      </pc:sldChg>
      <pc:sldChg chg="addSp delSp modSp add">
        <pc:chgData name="Markus Röllig" userId="30dd76edf877a089" providerId="LiveId" clId="{D5B17F1B-6FB0-4DB4-9319-C7EA61D2CF78}" dt="2021-06-04T18:00:49.837" v="6411" actId="20577"/>
        <pc:sldMkLst>
          <pc:docMk/>
          <pc:sldMk cId="3676146791" sldId="531"/>
        </pc:sldMkLst>
        <pc:spChg chg="mod">
          <ac:chgData name="Markus Röllig" userId="30dd76edf877a089" providerId="LiveId" clId="{D5B17F1B-6FB0-4DB4-9319-C7EA61D2CF78}" dt="2021-05-30T13:28:54.274" v="765" actId="20577"/>
          <ac:spMkLst>
            <pc:docMk/>
            <pc:sldMk cId="3676146791" sldId="531"/>
            <ac:spMk id="2" creationId="{0D7E22E1-7346-4A4D-AD6B-B73E32923B6D}"/>
          </ac:spMkLst>
        </pc:spChg>
        <pc:spChg chg="mod">
          <ac:chgData name="Markus Röllig" userId="30dd76edf877a089" providerId="LiveId" clId="{D5B17F1B-6FB0-4DB4-9319-C7EA61D2CF78}" dt="2021-06-04T18:00:49.837" v="6411" actId="20577"/>
          <ac:spMkLst>
            <pc:docMk/>
            <pc:sldMk cId="3676146791" sldId="531"/>
            <ac:spMk id="3" creationId="{85DE6A03-5F7D-4F76-B1B7-0F262E2633E8}"/>
          </ac:spMkLst>
        </pc:spChg>
        <pc:spChg chg="add del mod">
          <ac:chgData name="Markus Röllig" userId="30dd76edf877a089" providerId="LiveId" clId="{D5B17F1B-6FB0-4DB4-9319-C7EA61D2CF78}" dt="2021-05-30T13:57:31.733" v="1071" actId="478"/>
          <ac:spMkLst>
            <pc:docMk/>
            <pc:sldMk cId="3676146791" sldId="531"/>
            <ac:spMk id="4" creationId="{FE608D7D-3CAA-489E-8FA5-FAD7DDD012AE}"/>
          </ac:spMkLst>
        </pc:spChg>
        <pc:spChg chg="add del mod">
          <ac:chgData name="Markus Röllig" userId="30dd76edf877a089" providerId="LiveId" clId="{D5B17F1B-6FB0-4DB4-9319-C7EA61D2CF78}" dt="2021-05-30T13:57:39.803" v="1073" actId="478"/>
          <ac:spMkLst>
            <pc:docMk/>
            <pc:sldMk cId="3676146791" sldId="531"/>
            <ac:spMk id="5" creationId="{6EFB9427-6C47-4C02-B410-E2961BDBB7B7}"/>
          </ac:spMkLst>
        </pc:spChg>
        <pc:spChg chg="add del mod">
          <ac:chgData name="Markus Röllig" userId="30dd76edf877a089" providerId="LiveId" clId="{D5B17F1B-6FB0-4DB4-9319-C7EA61D2CF78}" dt="2021-05-30T13:57:46.026" v="1075" actId="478"/>
          <ac:spMkLst>
            <pc:docMk/>
            <pc:sldMk cId="3676146791" sldId="531"/>
            <ac:spMk id="6" creationId="{8E74B19A-EFBF-41E6-A3C7-87B7F416DBD7}"/>
          </ac:spMkLst>
        </pc:spChg>
        <pc:spChg chg="add mod">
          <ac:chgData name="Markus Röllig" userId="30dd76edf877a089" providerId="LiveId" clId="{D5B17F1B-6FB0-4DB4-9319-C7EA61D2CF78}" dt="2021-05-30T14:04:00.559" v="1190" actId="164"/>
          <ac:spMkLst>
            <pc:docMk/>
            <pc:sldMk cId="3676146791" sldId="531"/>
            <ac:spMk id="7" creationId="{FE2FDC6E-3B71-48C0-84A0-2A1BEFB3F810}"/>
          </ac:spMkLst>
        </pc:spChg>
        <pc:spChg chg="add mod">
          <ac:chgData name="Markus Röllig" userId="30dd76edf877a089" providerId="LiveId" clId="{D5B17F1B-6FB0-4DB4-9319-C7EA61D2CF78}" dt="2021-05-30T14:05:01.765" v="1192" actId="20577"/>
          <ac:spMkLst>
            <pc:docMk/>
            <pc:sldMk cId="3676146791" sldId="531"/>
            <ac:spMk id="8" creationId="{F1E51A39-07F5-4706-922A-79BCD7803034}"/>
          </ac:spMkLst>
        </pc:spChg>
        <pc:grpChg chg="add mod">
          <ac:chgData name="Markus Röllig" userId="30dd76edf877a089" providerId="LiveId" clId="{D5B17F1B-6FB0-4DB4-9319-C7EA61D2CF78}" dt="2021-05-30T14:04:03.795" v="1191" actId="1076"/>
          <ac:grpSpMkLst>
            <pc:docMk/>
            <pc:sldMk cId="3676146791" sldId="531"/>
            <ac:grpSpMk id="9" creationId="{4BD4CC3C-25BB-4D45-B472-DD232B624E3E}"/>
          </ac:grpSpMkLst>
        </pc:grpChg>
      </pc:sldChg>
      <pc:sldChg chg="addSp delSp modSp ord delAnim modAnim modNotesTx">
        <pc:chgData name="Markus Röllig" userId="30dd76edf877a089" providerId="LiveId" clId="{D5B17F1B-6FB0-4DB4-9319-C7EA61D2CF78}" dt="2021-05-31T16:16:45.506" v="5197" actId="20577"/>
        <pc:sldMkLst>
          <pc:docMk/>
          <pc:sldMk cId="724594180" sldId="703"/>
        </pc:sldMkLst>
        <pc:spChg chg="mod">
          <ac:chgData name="Markus Röllig" userId="30dd76edf877a089" providerId="LiveId" clId="{D5B17F1B-6FB0-4DB4-9319-C7EA61D2CF78}" dt="2021-05-31T09:40:02.987" v="2324" actId="1076"/>
          <ac:spMkLst>
            <pc:docMk/>
            <pc:sldMk cId="724594180" sldId="703"/>
            <ac:spMk id="2" creationId="{00000000-0000-0000-0000-000000000000}"/>
          </ac:spMkLst>
        </pc:spChg>
        <pc:spChg chg="del">
          <ac:chgData name="Markus Röllig" userId="30dd76edf877a089" providerId="LiveId" clId="{D5B17F1B-6FB0-4DB4-9319-C7EA61D2CF78}" dt="2021-05-30T14:24:46.710" v="1238" actId="478"/>
          <ac:spMkLst>
            <pc:docMk/>
            <pc:sldMk cId="724594180" sldId="703"/>
            <ac:spMk id="6" creationId="{00000000-0000-0000-0000-000000000000}"/>
          </ac:spMkLst>
        </pc:spChg>
        <pc:spChg chg="del mod topLvl">
          <ac:chgData name="Markus Röllig" userId="30dd76edf877a089" providerId="LiveId" clId="{D5B17F1B-6FB0-4DB4-9319-C7EA61D2CF78}" dt="2021-05-31T09:38:14.604" v="2296" actId="478"/>
          <ac:spMkLst>
            <pc:docMk/>
            <pc:sldMk cId="724594180" sldId="703"/>
            <ac:spMk id="7" creationId="{00000000-0000-0000-0000-000000000000}"/>
          </ac:spMkLst>
        </pc:spChg>
        <pc:spChg chg="mod">
          <ac:chgData name="Markus Röllig" userId="30dd76edf877a089" providerId="LiveId" clId="{D5B17F1B-6FB0-4DB4-9319-C7EA61D2CF78}" dt="2021-05-30T14:25:25.233" v="1245" actId="1076"/>
          <ac:spMkLst>
            <pc:docMk/>
            <pc:sldMk cId="724594180" sldId="703"/>
            <ac:spMk id="8" creationId="{00000000-0000-0000-0000-000000000000}"/>
          </ac:spMkLst>
        </pc:spChg>
        <pc:spChg chg="mod">
          <ac:chgData name="Markus Röllig" userId="30dd76edf877a089" providerId="LiveId" clId="{D5B17F1B-6FB0-4DB4-9319-C7EA61D2CF78}" dt="2021-05-30T14:25:25.233" v="1245" actId="1076"/>
          <ac:spMkLst>
            <pc:docMk/>
            <pc:sldMk cId="724594180" sldId="703"/>
            <ac:spMk id="9" creationId="{00000000-0000-0000-0000-000000000000}"/>
          </ac:spMkLst>
        </pc:spChg>
        <pc:spChg chg="mod topLvl">
          <ac:chgData name="Markus Röllig" userId="30dd76edf877a089" providerId="LiveId" clId="{D5B17F1B-6FB0-4DB4-9319-C7EA61D2CF78}" dt="2021-05-31T09:38:51.171" v="2304" actId="207"/>
          <ac:spMkLst>
            <pc:docMk/>
            <pc:sldMk cId="724594180" sldId="703"/>
            <ac:spMk id="12" creationId="{00000000-0000-0000-0000-000000000000}"/>
          </ac:spMkLst>
        </pc:spChg>
        <pc:spChg chg="del">
          <ac:chgData name="Markus Röllig" userId="30dd76edf877a089" providerId="LiveId" clId="{D5B17F1B-6FB0-4DB4-9319-C7EA61D2CF78}" dt="2021-05-30T14:24:39.742" v="1237" actId="478"/>
          <ac:spMkLst>
            <pc:docMk/>
            <pc:sldMk cId="724594180" sldId="703"/>
            <ac:spMk id="14" creationId="{00000000-0000-0000-0000-000000000000}"/>
          </ac:spMkLst>
        </pc:spChg>
        <pc:spChg chg="add mod">
          <ac:chgData name="Markus Röllig" userId="30dd76edf877a089" providerId="LiveId" clId="{D5B17F1B-6FB0-4DB4-9319-C7EA61D2CF78}" dt="2021-05-30T14:33:12.368" v="1275" actId="1076"/>
          <ac:spMkLst>
            <pc:docMk/>
            <pc:sldMk cId="724594180" sldId="703"/>
            <ac:spMk id="15" creationId="{F98096E1-40F8-4615-95D3-9F6841FBC1FD}"/>
          </ac:spMkLst>
        </pc:spChg>
        <pc:spChg chg="add mod">
          <ac:chgData name="Markus Röllig" userId="30dd76edf877a089" providerId="LiveId" clId="{D5B17F1B-6FB0-4DB4-9319-C7EA61D2CF78}" dt="2021-05-30T14:28:48.481" v="1273" actId="1076"/>
          <ac:spMkLst>
            <pc:docMk/>
            <pc:sldMk cId="724594180" sldId="703"/>
            <ac:spMk id="16" creationId="{E4BE1C73-3B28-4F4D-B1B7-99577A853AA5}"/>
          </ac:spMkLst>
        </pc:spChg>
        <pc:spChg chg="add mod">
          <ac:chgData name="Markus Röllig" userId="30dd76edf877a089" providerId="LiveId" clId="{D5B17F1B-6FB0-4DB4-9319-C7EA61D2CF78}" dt="2021-05-31T16:16:45.506" v="5197" actId="20577"/>
          <ac:spMkLst>
            <pc:docMk/>
            <pc:sldMk cId="724594180" sldId="703"/>
            <ac:spMk id="17" creationId="{AC07E646-4F56-401C-8D3C-5025F64B34C2}"/>
          </ac:spMkLst>
        </pc:spChg>
        <pc:grpChg chg="del mod">
          <ac:chgData name="Markus Röllig" userId="30dd76edf877a089" providerId="LiveId" clId="{D5B17F1B-6FB0-4DB4-9319-C7EA61D2CF78}" dt="2021-05-30T14:25:14.043" v="1244" actId="165"/>
          <ac:grpSpMkLst>
            <pc:docMk/>
            <pc:sldMk cId="724594180" sldId="703"/>
            <ac:grpSpMk id="4" creationId="{00000000-0000-0000-0000-000000000000}"/>
          </ac:grpSpMkLst>
        </pc:grpChg>
        <pc:picChg chg="mod topLvl">
          <ac:chgData name="Markus Röllig" userId="30dd76edf877a089" providerId="LiveId" clId="{D5B17F1B-6FB0-4DB4-9319-C7EA61D2CF78}" dt="2021-05-30T14:25:37.826" v="1250" actId="14100"/>
          <ac:picMkLst>
            <pc:docMk/>
            <pc:sldMk cId="724594180" sldId="703"/>
            <ac:picMk id="3" creationId="{00000000-0000-0000-0000-000000000000}"/>
          </ac:picMkLst>
        </pc:picChg>
        <pc:picChg chg="mod">
          <ac:chgData name="Markus Röllig" userId="30dd76edf877a089" providerId="LiveId" clId="{D5B17F1B-6FB0-4DB4-9319-C7EA61D2CF78}" dt="2021-05-30T14:33:12.368" v="1275" actId="1076"/>
          <ac:picMkLst>
            <pc:docMk/>
            <pc:sldMk cId="724594180" sldId="703"/>
            <ac:picMk id="10" creationId="{00000000-0000-0000-0000-000000000000}"/>
          </ac:picMkLst>
        </pc:picChg>
        <pc:picChg chg="del mod">
          <ac:chgData name="Markus Röllig" userId="30dd76edf877a089" providerId="LiveId" clId="{D5B17F1B-6FB0-4DB4-9319-C7EA61D2CF78}" dt="2021-05-30T17:42:48.828" v="1281" actId="478"/>
          <ac:picMkLst>
            <pc:docMk/>
            <pc:sldMk cId="724594180" sldId="703"/>
            <ac:picMk id="13" creationId="{00000000-0000-0000-0000-000000000000}"/>
          </ac:picMkLst>
        </pc:picChg>
      </pc:sldChg>
      <pc:sldChg chg="addSp delSp modSp ord modAnim">
        <pc:chgData name="Markus Röllig" userId="30dd76edf877a089" providerId="LiveId" clId="{D5B17F1B-6FB0-4DB4-9319-C7EA61D2CF78}" dt="2021-05-31T15:51:46.330" v="4383" actId="20577"/>
        <pc:sldMkLst>
          <pc:docMk/>
          <pc:sldMk cId="1354848836" sldId="762"/>
        </pc:sldMkLst>
        <pc:spChg chg="add mod">
          <ac:chgData name="Markus Röllig" userId="30dd76edf877a089" providerId="LiveId" clId="{D5B17F1B-6FB0-4DB4-9319-C7EA61D2CF78}" dt="2021-05-31T15:45:59.621" v="4293" actId="20577"/>
          <ac:spMkLst>
            <pc:docMk/>
            <pc:sldMk cId="1354848836" sldId="762"/>
            <ac:spMk id="3" creationId="{4650CE82-1420-4DE7-A51D-C30340957781}"/>
          </ac:spMkLst>
        </pc:spChg>
        <pc:spChg chg="del mod">
          <ac:chgData name="Markus Röllig" userId="30dd76edf877a089" providerId="LiveId" clId="{D5B17F1B-6FB0-4DB4-9319-C7EA61D2CF78}" dt="2021-05-31T15:47:12.221" v="4304" actId="478"/>
          <ac:spMkLst>
            <pc:docMk/>
            <pc:sldMk cId="1354848836" sldId="762"/>
            <ac:spMk id="5" creationId="{00000000-0000-0000-0000-000000000000}"/>
          </ac:spMkLst>
        </pc:spChg>
        <pc:spChg chg="del mod">
          <ac:chgData name="Markus Röllig" userId="30dd76edf877a089" providerId="LiveId" clId="{D5B17F1B-6FB0-4DB4-9319-C7EA61D2CF78}" dt="2021-05-31T15:45:29.255" v="4264" actId="478"/>
          <ac:spMkLst>
            <pc:docMk/>
            <pc:sldMk cId="1354848836" sldId="762"/>
            <ac:spMk id="6" creationId="{00000000-0000-0000-0000-000000000000}"/>
          </ac:spMkLst>
        </pc:spChg>
        <pc:spChg chg="add mod">
          <ac:chgData name="Markus Röllig" userId="30dd76edf877a089" providerId="LiveId" clId="{D5B17F1B-6FB0-4DB4-9319-C7EA61D2CF78}" dt="2021-05-31T15:49:31.058" v="4350" actId="403"/>
          <ac:spMkLst>
            <pc:docMk/>
            <pc:sldMk cId="1354848836" sldId="762"/>
            <ac:spMk id="7" creationId="{A4917755-E692-46E8-9777-BA8BC9D853E7}"/>
          </ac:spMkLst>
        </pc:spChg>
        <pc:spChg chg="mod">
          <ac:chgData name="Markus Röllig" userId="30dd76edf877a089" providerId="LiveId" clId="{D5B17F1B-6FB0-4DB4-9319-C7EA61D2CF78}" dt="2021-05-30T17:51:45.087" v="1324" actId="207"/>
          <ac:spMkLst>
            <pc:docMk/>
            <pc:sldMk cId="1354848836" sldId="762"/>
            <ac:spMk id="8" creationId="{00000000-0000-0000-0000-000000000000}"/>
          </ac:spMkLst>
        </pc:spChg>
        <pc:spChg chg="mod">
          <ac:chgData name="Markus Röllig" userId="30dd76edf877a089" providerId="LiveId" clId="{D5B17F1B-6FB0-4DB4-9319-C7EA61D2CF78}" dt="2021-05-31T15:45:11.452" v="4263" actId="207"/>
          <ac:spMkLst>
            <pc:docMk/>
            <pc:sldMk cId="1354848836" sldId="762"/>
            <ac:spMk id="9" creationId="{00000000-0000-0000-0000-000000000000}"/>
          </ac:spMkLst>
        </pc:spChg>
        <pc:spChg chg="mod">
          <ac:chgData name="Markus Röllig" userId="30dd76edf877a089" providerId="LiveId" clId="{D5B17F1B-6FB0-4DB4-9319-C7EA61D2CF78}" dt="2021-05-31T15:46:52.781" v="4300" actId="1076"/>
          <ac:spMkLst>
            <pc:docMk/>
            <pc:sldMk cId="1354848836" sldId="762"/>
            <ac:spMk id="10" creationId="{00000000-0000-0000-0000-000000000000}"/>
          </ac:spMkLst>
        </pc:spChg>
        <pc:spChg chg="del mod">
          <ac:chgData name="Markus Röllig" userId="30dd76edf877a089" providerId="LiveId" clId="{D5B17F1B-6FB0-4DB4-9319-C7EA61D2CF78}" dt="2021-05-31T15:46:44.230" v="4299" actId="478"/>
          <ac:spMkLst>
            <pc:docMk/>
            <pc:sldMk cId="1354848836" sldId="762"/>
            <ac:spMk id="11" creationId="{00000000-0000-0000-0000-000000000000}"/>
          </ac:spMkLst>
        </pc:spChg>
        <pc:spChg chg="mod ord">
          <ac:chgData name="Markus Röllig" userId="30dd76edf877a089" providerId="LiveId" clId="{D5B17F1B-6FB0-4DB4-9319-C7EA61D2CF78}" dt="2021-05-31T15:47:08.124" v="4303" actId="166"/>
          <ac:spMkLst>
            <pc:docMk/>
            <pc:sldMk cId="1354848836" sldId="762"/>
            <ac:spMk id="13" creationId="{00000000-0000-0000-0000-000000000000}"/>
          </ac:spMkLst>
        </pc:spChg>
        <pc:spChg chg="del mod">
          <ac:chgData name="Markus Röllig" userId="30dd76edf877a089" providerId="LiveId" clId="{D5B17F1B-6FB0-4DB4-9319-C7EA61D2CF78}" dt="2021-05-30T17:51:50.916" v="1325" actId="478"/>
          <ac:spMkLst>
            <pc:docMk/>
            <pc:sldMk cId="1354848836" sldId="762"/>
            <ac:spMk id="14" creationId="{00000000-0000-0000-0000-000000000000}"/>
          </ac:spMkLst>
        </pc:spChg>
        <pc:spChg chg="add mod">
          <ac:chgData name="Markus Röllig" userId="30dd76edf877a089" providerId="LiveId" clId="{D5B17F1B-6FB0-4DB4-9319-C7EA61D2CF78}" dt="2021-05-31T15:51:24.997" v="4374" actId="1076"/>
          <ac:spMkLst>
            <pc:docMk/>
            <pc:sldMk cId="1354848836" sldId="762"/>
            <ac:spMk id="21" creationId="{95756956-A961-4333-93E8-29116C7D06F8}"/>
          </ac:spMkLst>
        </pc:spChg>
        <pc:spChg chg="add mod">
          <ac:chgData name="Markus Röllig" userId="30dd76edf877a089" providerId="LiveId" clId="{D5B17F1B-6FB0-4DB4-9319-C7EA61D2CF78}" dt="2021-05-31T15:51:46.330" v="4383" actId="20577"/>
          <ac:spMkLst>
            <pc:docMk/>
            <pc:sldMk cId="1354848836" sldId="762"/>
            <ac:spMk id="22" creationId="{65F181B6-2848-424B-9E36-A8B7EB58A06E}"/>
          </ac:spMkLst>
        </pc:spChg>
        <pc:grpChg chg="add mod">
          <ac:chgData name="Markus Röllig" userId="30dd76edf877a089" providerId="LiveId" clId="{D5B17F1B-6FB0-4DB4-9319-C7EA61D2CF78}" dt="2021-05-31T15:48:41.104" v="4317" actId="1076"/>
          <ac:grpSpMkLst>
            <pc:docMk/>
            <pc:sldMk cId="1354848836" sldId="762"/>
            <ac:grpSpMk id="18" creationId="{F16AC2C5-539F-495D-AD92-E693211186D2}"/>
          </ac:grpSpMkLst>
        </pc:grpChg>
        <pc:picChg chg="mod">
          <ac:chgData name="Markus Röllig" userId="30dd76edf877a089" providerId="LiveId" clId="{D5B17F1B-6FB0-4DB4-9319-C7EA61D2CF78}" dt="2021-05-31T15:45:06.503" v="4261" actId="1076"/>
          <ac:picMkLst>
            <pc:docMk/>
            <pc:sldMk cId="1354848836" sldId="762"/>
            <ac:picMk id="2" creationId="{00000000-0000-0000-0000-000000000000}"/>
          </ac:picMkLst>
        </pc:picChg>
        <pc:picChg chg="del mod">
          <ac:chgData name="Markus Röllig" userId="30dd76edf877a089" providerId="LiveId" clId="{D5B17F1B-6FB0-4DB4-9319-C7EA61D2CF78}" dt="2021-05-31T15:44:12.204" v="4256" actId="478"/>
          <ac:picMkLst>
            <pc:docMk/>
            <pc:sldMk cId="1354848836" sldId="762"/>
            <ac:picMk id="4" creationId="{00000000-0000-0000-0000-000000000000}"/>
          </ac:picMkLst>
        </pc:picChg>
        <pc:picChg chg="del mod">
          <ac:chgData name="Markus Röllig" userId="30dd76edf877a089" providerId="LiveId" clId="{D5B17F1B-6FB0-4DB4-9319-C7EA61D2CF78}" dt="2021-05-31T15:44:01.663" v="4254" actId="478"/>
          <ac:picMkLst>
            <pc:docMk/>
            <pc:sldMk cId="1354848836" sldId="762"/>
            <ac:picMk id="15" creationId="{00000000-0000-0000-0000-000000000000}"/>
          </ac:picMkLst>
        </pc:picChg>
        <pc:picChg chg="del mod">
          <ac:chgData name="Markus Röllig" userId="30dd76edf877a089" providerId="LiveId" clId="{D5B17F1B-6FB0-4DB4-9319-C7EA61D2CF78}" dt="2021-05-31T15:47:36.945" v="4307" actId="478"/>
          <ac:picMkLst>
            <pc:docMk/>
            <pc:sldMk cId="1354848836" sldId="762"/>
            <ac:picMk id="16" creationId="{00000000-0000-0000-0000-000000000000}"/>
          </ac:picMkLst>
        </pc:picChg>
        <pc:picChg chg="add mod modCrop">
          <ac:chgData name="Markus Röllig" userId="30dd76edf877a089" providerId="LiveId" clId="{D5B17F1B-6FB0-4DB4-9319-C7EA61D2CF78}" dt="2021-05-31T15:48:37.729" v="4316" actId="732"/>
          <ac:picMkLst>
            <pc:docMk/>
            <pc:sldMk cId="1354848836" sldId="762"/>
            <ac:picMk id="17" creationId="{5B0B9713-4669-4D85-A34B-B400478299CF}"/>
          </ac:picMkLst>
        </pc:picChg>
        <pc:picChg chg="mod modCrop">
          <ac:chgData name="Markus Röllig" userId="30dd76edf877a089" providerId="LiveId" clId="{D5B17F1B-6FB0-4DB4-9319-C7EA61D2CF78}" dt="2021-05-31T15:48:03.357" v="4310" actId="732"/>
          <ac:picMkLst>
            <pc:docMk/>
            <pc:sldMk cId="1354848836" sldId="762"/>
            <ac:picMk id="19" creationId="{80E3D426-F3DE-47CE-A4E9-23461C4B91A7}"/>
          </ac:picMkLst>
        </pc:picChg>
      </pc:sldChg>
      <pc:sldChg chg="addSp delSp modSp add modAnim">
        <pc:chgData name="Markus Röllig" userId="30dd76edf877a089" providerId="LiveId" clId="{D5B17F1B-6FB0-4DB4-9319-C7EA61D2CF78}" dt="2021-05-30T18:53:26.985" v="1730" actId="167"/>
        <pc:sldMkLst>
          <pc:docMk/>
          <pc:sldMk cId="338006521" sldId="764"/>
        </pc:sldMkLst>
        <pc:spChg chg="mod">
          <ac:chgData name="Markus Röllig" userId="30dd76edf877a089" providerId="LiveId" clId="{D5B17F1B-6FB0-4DB4-9319-C7EA61D2CF78}" dt="2021-05-30T18:06:01.371" v="1354" actId="20577"/>
          <ac:spMkLst>
            <pc:docMk/>
            <pc:sldMk cId="338006521" sldId="764"/>
            <ac:spMk id="2" creationId="{C9CED47D-FF11-41FF-841B-8FA81A248B9E}"/>
          </ac:spMkLst>
        </pc:spChg>
        <pc:spChg chg="add del mod">
          <ac:chgData name="Markus Röllig" userId="30dd76edf877a089" providerId="LiveId" clId="{D5B17F1B-6FB0-4DB4-9319-C7EA61D2CF78}" dt="2021-05-30T18:08:03.608" v="1366" actId="478"/>
          <ac:spMkLst>
            <pc:docMk/>
            <pc:sldMk cId="338006521" sldId="764"/>
            <ac:spMk id="3" creationId="{AA0A2157-FB32-4FD0-A128-DE14E0053CBB}"/>
          </ac:spMkLst>
        </pc:spChg>
        <pc:spChg chg="add del mod ord">
          <ac:chgData name="Markus Röllig" userId="30dd76edf877a089" providerId="LiveId" clId="{D5B17F1B-6FB0-4DB4-9319-C7EA61D2CF78}" dt="2021-05-30T18:53:05.355" v="1726"/>
          <ac:spMkLst>
            <pc:docMk/>
            <pc:sldMk cId="338006521" sldId="764"/>
            <ac:spMk id="4" creationId="{08021675-5F7C-444B-80E8-E358E1F96237}"/>
          </ac:spMkLst>
        </pc:spChg>
        <pc:spChg chg="add mod">
          <ac:chgData name="Markus Röllig" userId="30dd76edf877a089" providerId="LiveId" clId="{D5B17F1B-6FB0-4DB4-9319-C7EA61D2CF78}" dt="2021-05-30T18:53:16.231" v="1727" actId="1076"/>
          <ac:spMkLst>
            <pc:docMk/>
            <pc:sldMk cId="338006521" sldId="764"/>
            <ac:spMk id="5" creationId="{DA0D50C7-445F-4F8A-A304-19B84C48B779}"/>
          </ac:spMkLst>
        </pc:spChg>
        <pc:spChg chg="add del mod ord">
          <ac:chgData name="Markus Röllig" userId="30dd76edf877a089" providerId="LiveId" clId="{D5B17F1B-6FB0-4DB4-9319-C7EA61D2CF78}" dt="2021-05-30T18:42:27.567" v="1607" actId="478"/>
          <ac:spMkLst>
            <pc:docMk/>
            <pc:sldMk cId="338006521" sldId="764"/>
            <ac:spMk id="6" creationId="{C1C539F2-F3A5-4EAC-A401-DB6653B7A9A6}"/>
          </ac:spMkLst>
        </pc:spChg>
        <pc:spChg chg="add del mod ord">
          <ac:chgData name="Markus Röllig" userId="30dd76edf877a089" providerId="LiveId" clId="{D5B17F1B-6FB0-4DB4-9319-C7EA61D2CF78}" dt="2021-05-30T18:42:25.893" v="1606" actId="478"/>
          <ac:spMkLst>
            <pc:docMk/>
            <pc:sldMk cId="338006521" sldId="764"/>
            <ac:spMk id="7" creationId="{F9FC7EA5-4FF7-4582-9F19-A5E054721354}"/>
          </ac:spMkLst>
        </pc:spChg>
        <pc:spChg chg="add mod">
          <ac:chgData name="Markus Röllig" userId="30dd76edf877a089" providerId="LiveId" clId="{D5B17F1B-6FB0-4DB4-9319-C7EA61D2CF78}" dt="2021-05-30T18:53:16.231" v="1727" actId="1076"/>
          <ac:spMkLst>
            <pc:docMk/>
            <pc:sldMk cId="338006521" sldId="764"/>
            <ac:spMk id="8" creationId="{BBB01445-A946-4F90-9B49-2B31C08656F2}"/>
          </ac:spMkLst>
        </pc:spChg>
        <pc:spChg chg="add mod">
          <ac:chgData name="Markus Röllig" userId="30dd76edf877a089" providerId="LiveId" clId="{D5B17F1B-6FB0-4DB4-9319-C7EA61D2CF78}" dt="2021-05-30T18:53:16.231" v="1727" actId="1076"/>
          <ac:spMkLst>
            <pc:docMk/>
            <pc:sldMk cId="338006521" sldId="764"/>
            <ac:spMk id="9" creationId="{DA3140EB-F6E3-4BFA-A570-85E4552CFCE2}"/>
          </ac:spMkLst>
        </pc:spChg>
        <pc:spChg chg="add mod">
          <ac:chgData name="Markus Röllig" userId="30dd76edf877a089" providerId="LiveId" clId="{D5B17F1B-6FB0-4DB4-9319-C7EA61D2CF78}" dt="2021-05-30T18:53:16.231" v="1727" actId="1076"/>
          <ac:spMkLst>
            <pc:docMk/>
            <pc:sldMk cId="338006521" sldId="764"/>
            <ac:spMk id="10" creationId="{DB78B7BE-C5DB-4445-831E-F182DB5BDE8D}"/>
          </ac:spMkLst>
        </pc:spChg>
        <pc:spChg chg="add mod">
          <ac:chgData name="Markus Röllig" userId="30dd76edf877a089" providerId="LiveId" clId="{D5B17F1B-6FB0-4DB4-9319-C7EA61D2CF78}" dt="2021-05-30T18:53:16.231" v="1727" actId="1076"/>
          <ac:spMkLst>
            <pc:docMk/>
            <pc:sldMk cId="338006521" sldId="764"/>
            <ac:spMk id="11" creationId="{92330657-311F-4FF2-AD24-9B9FD112949F}"/>
          </ac:spMkLst>
        </pc:spChg>
        <pc:spChg chg="add mod">
          <ac:chgData name="Markus Röllig" userId="30dd76edf877a089" providerId="LiveId" clId="{D5B17F1B-6FB0-4DB4-9319-C7EA61D2CF78}" dt="2021-05-30T18:53:16.231" v="1727" actId="1076"/>
          <ac:spMkLst>
            <pc:docMk/>
            <pc:sldMk cId="338006521" sldId="764"/>
            <ac:spMk id="12" creationId="{6699F10A-72C9-4131-85A6-A30B62D31067}"/>
          </ac:spMkLst>
        </pc:spChg>
        <pc:spChg chg="add mod">
          <ac:chgData name="Markus Röllig" userId="30dd76edf877a089" providerId="LiveId" clId="{D5B17F1B-6FB0-4DB4-9319-C7EA61D2CF78}" dt="2021-05-30T18:53:16.231" v="1727" actId="1076"/>
          <ac:spMkLst>
            <pc:docMk/>
            <pc:sldMk cId="338006521" sldId="764"/>
            <ac:spMk id="13" creationId="{34519812-7E30-4C9D-A233-7B7B6E557B6A}"/>
          </ac:spMkLst>
        </pc:spChg>
        <pc:spChg chg="add mod">
          <ac:chgData name="Markus Röllig" userId="30dd76edf877a089" providerId="LiveId" clId="{D5B17F1B-6FB0-4DB4-9319-C7EA61D2CF78}" dt="2021-05-30T18:53:16.231" v="1727" actId="1076"/>
          <ac:spMkLst>
            <pc:docMk/>
            <pc:sldMk cId="338006521" sldId="764"/>
            <ac:spMk id="14" creationId="{1A64D120-FA9A-4CBC-847F-5224FC36AEAF}"/>
          </ac:spMkLst>
        </pc:spChg>
        <pc:spChg chg="add mod">
          <ac:chgData name="Markus Röllig" userId="30dd76edf877a089" providerId="LiveId" clId="{D5B17F1B-6FB0-4DB4-9319-C7EA61D2CF78}" dt="2021-05-30T18:53:16.231" v="1727" actId="1076"/>
          <ac:spMkLst>
            <pc:docMk/>
            <pc:sldMk cId="338006521" sldId="764"/>
            <ac:spMk id="15" creationId="{1710BE2C-C1B2-4FAD-A6C7-30E0B3F2D310}"/>
          </ac:spMkLst>
        </pc:spChg>
        <pc:spChg chg="add mod">
          <ac:chgData name="Markus Röllig" userId="30dd76edf877a089" providerId="LiveId" clId="{D5B17F1B-6FB0-4DB4-9319-C7EA61D2CF78}" dt="2021-05-30T18:53:16.231" v="1727" actId="1076"/>
          <ac:spMkLst>
            <pc:docMk/>
            <pc:sldMk cId="338006521" sldId="764"/>
            <ac:spMk id="16" creationId="{CA178F3A-4DDB-4AEC-B787-D57869C75B78}"/>
          </ac:spMkLst>
        </pc:spChg>
        <pc:spChg chg="add mod ord">
          <ac:chgData name="Markus Röllig" userId="30dd76edf877a089" providerId="LiveId" clId="{D5B17F1B-6FB0-4DB4-9319-C7EA61D2CF78}" dt="2021-05-30T18:53:26.985" v="1730" actId="167"/>
          <ac:spMkLst>
            <pc:docMk/>
            <pc:sldMk cId="338006521" sldId="764"/>
            <ac:spMk id="17" creationId="{4FD573D9-5598-4294-904A-424A8DC4E49B}"/>
          </ac:spMkLst>
        </pc:spChg>
      </pc:sldChg>
      <pc:sldChg chg="delSp add setBg">
        <pc:chgData name="Markus Röllig" userId="30dd76edf877a089" providerId="LiveId" clId="{D5B17F1B-6FB0-4DB4-9319-C7EA61D2CF78}" dt="2021-05-30T18:15:45.790" v="1398"/>
        <pc:sldMkLst>
          <pc:docMk/>
          <pc:sldMk cId="3930561230" sldId="765"/>
        </pc:sldMkLst>
        <pc:spChg chg="del">
          <ac:chgData name="Markus Röllig" userId="30dd76edf877a089" providerId="LiveId" clId="{D5B17F1B-6FB0-4DB4-9319-C7EA61D2CF78}" dt="2021-05-30T18:15:42.669" v="1396"/>
          <ac:spMkLst>
            <pc:docMk/>
            <pc:sldMk cId="3930561230" sldId="765"/>
            <ac:spMk id="2" creationId="{0F1CFD35-61CE-4232-A652-A96D86EE3A13}"/>
          </ac:spMkLst>
        </pc:spChg>
        <pc:spChg chg="del">
          <ac:chgData name="Markus Röllig" userId="30dd76edf877a089" providerId="LiveId" clId="{D5B17F1B-6FB0-4DB4-9319-C7EA61D2CF78}" dt="2021-05-30T18:15:42.669" v="1396"/>
          <ac:spMkLst>
            <pc:docMk/>
            <pc:sldMk cId="3930561230" sldId="765"/>
            <ac:spMk id="3" creationId="{CD66B065-328A-4514-8C3A-308E014DD9EC}"/>
          </ac:spMkLst>
        </pc:spChg>
      </pc:sldChg>
      <pc:sldChg chg="addSp modSp add modNotesTx">
        <pc:chgData name="Markus Röllig" userId="30dd76edf877a089" providerId="LiveId" clId="{D5B17F1B-6FB0-4DB4-9319-C7EA61D2CF78}" dt="2021-06-04T17:17:10.396" v="6355" actId="404"/>
        <pc:sldMkLst>
          <pc:docMk/>
          <pc:sldMk cId="2230140606" sldId="766"/>
        </pc:sldMkLst>
        <pc:spChg chg="add mod">
          <ac:chgData name="Markus Röllig" userId="30dd76edf877a089" providerId="LiveId" clId="{D5B17F1B-6FB0-4DB4-9319-C7EA61D2CF78}" dt="2021-06-04T17:17:10.396" v="6355" actId="404"/>
          <ac:spMkLst>
            <pc:docMk/>
            <pc:sldMk cId="2230140606" sldId="766"/>
            <ac:spMk id="4" creationId="{4AD2550A-009E-47AB-A454-91F763747001}"/>
          </ac:spMkLst>
        </pc:spChg>
        <pc:picChg chg="add mod">
          <ac:chgData name="Markus Röllig" userId="30dd76edf877a089" providerId="LiveId" clId="{D5B17F1B-6FB0-4DB4-9319-C7EA61D2CF78}" dt="2021-06-04T17:15:12.140" v="6347" actId="1076"/>
          <ac:picMkLst>
            <pc:docMk/>
            <pc:sldMk cId="2230140606" sldId="766"/>
            <ac:picMk id="3" creationId="{43D9F445-DDB2-424E-B473-A4AC7C766CFB}"/>
          </ac:picMkLst>
        </pc:picChg>
      </pc:sldChg>
      <pc:sldChg chg="addSp modSp add">
        <pc:chgData name="Markus Röllig" userId="30dd76edf877a089" providerId="LiveId" clId="{D5B17F1B-6FB0-4DB4-9319-C7EA61D2CF78}" dt="2021-05-30T18:25:05.491" v="1521" actId="20577"/>
        <pc:sldMkLst>
          <pc:docMk/>
          <pc:sldMk cId="2484355902" sldId="767"/>
        </pc:sldMkLst>
        <pc:spChg chg="mod">
          <ac:chgData name="Markus Röllig" userId="30dd76edf877a089" providerId="LiveId" clId="{D5B17F1B-6FB0-4DB4-9319-C7EA61D2CF78}" dt="2021-05-30T18:25:05.491" v="1521" actId="20577"/>
          <ac:spMkLst>
            <pc:docMk/>
            <pc:sldMk cId="2484355902" sldId="767"/>
            <ac:spMk id="2" creationId="{FDCA6D99-1E67-4BE7-8EC2-2B5DECCB9FBB}"/>
          </ac:spMkLst>
        </pc:spChg>
        <pc:picChg chg="add mod ord">
          <ac:chgData name="Markus Röllig" userId="30dd76edf877a089" providerId="LiveId" clId="{D5B17F1B-6FB0-4DB4-9319-C7EA61D2CF78}" dt="2021-05-30T18:24:54.931" v="1518" actId="167"/>
          <ac:picMkLst>
            <pc:docMk/>
            <pc:sldMk cId="2484355902" sldId="767"/>
            <ac:picMk id="4" creationId="{FFD93E36-05C9-4B45-BF52-2AD63AB57747}"/>
          </ac:picMkLst>
        </pc:picChg>
      </pc:sldChg>
      <pc:sldChg chg="addSp delSp modSp setBg delAnim modAnim modNotesTx">
        <pc:chgData name="Markus Röllig" userId="30dd76edf877a089" providerId="LiveId" clId="{D5B17F1B-6FB0-4DB4-9319-C7EA61D2CF78}" dt="2021-05-31T09:44:54.504" v="2377" actId="14100"/>
        <pc:sldMkLst>
          <pc:docMk/>
          <pc:sldMk cId="110500949" sldId="768"/>
        </pc:sldMkLst>
        <pc:spChg chg="add mod">
          <ac:chgData name="Markus Röllig" userId="30dd76edf877a089" providerId="LiveId" clId="{D5B17F1B-6FB0-4DB4-9319-C7EA61D2CF78}" dt="2021-05-31T09:31:01.242" v="2246" actId="164"/>
          <ac:spMkLst>
            <pc:docMk/>
            <pc:sldMk cId="110500949" sldId="768"/>
            <ac:spMk id="3" creationId="{95B898FA-3837-4C62-B7CC-748A1126B6C7}"/>
          </ac:spMkLst>
        </pc:spChg>
        <pc:spChg chg="add mod">
          <ac:chgData name="Markus Röllig" userId="30dd76edf877a089" providerId="LiveId" clId="{D5B17F1B-6FB0-4DB4-9319-C7EA61D2CF78}" dt="2021-05-31T09:31:01.242" v="2246" actId="164"/>
          <ac:spMkLst>
            <pc:docMk/>
            <pc:sldMk cId="110500949" sldId="768"/>
            <ac:spMk id="4" creationId="{FED1E8BD-8733-4129-88E1-2635A3319055}"/>
          </ac:spMkLst>
        </pc:spChg>
        <pc:spChg chg="add mod">
          <ac:chgData name="Markus Röllig" userId="30dd76edf877a089" providerId="LiveId" clId="{D5B17F1B-6FB0-4DB4-9319-C7EA61D2CF78}" dt="2021-05-31T09:31:01.242" v="2246" actId="164"/>
          <ac:spMkLst>
            <pc:docMk/>
            <pc:sldMk cId="110500949" sldId="768"/>
            <ac:spMk id="5" creationId="{4BF8C975-65E6-4E47-B24F-F136D4E60EDD}"/>
          </ac:spMkLst>
        </pc:spChg>
        <pc:spChg chg="add mod">
          <ac:chgData name="Markus Röllig" userId="30dd76edf877a089" providerId="LiveId" clId="{D5B17F1B-6FB0-4DB4-9319-C7EA61D2CF78}" dt="2021-05-31T09:32:28.392" v="2261" actId="164"/>
          <ac:spMkLst>
            <pc:docMk/>
            <pc:sldMk cId="110500949" sldId="768"/>
            <ac:spMk id="11" creationId="{EBA430D6-6DA2-4DAB-9246-8DCEB90EFA1F}"/>
          </ac:spMkLst>
        </pc:spChg>
        <pc:spChg chg="add mod ord">
          <ac:chgData name="Markus Röllig" userId="30dd76edf877a089" providerId="LiveId" clId="{D5B17F1B-6FB0-4DB4-9319-C7EA61D2CF78}" dt="2021-05-31T09:44:54.504" v="2377" actId="14100"/>
          <ac:spMkLst>
            <pc:docMk/>
            <pc:sldMk cId="110500949" sldId="768"/>
            <ac:spMk id="18" creationId="{F2AE1C49-C10D-421C-92B2-E28ED7403FD1}"/>
          </ac:spMkLst>
        </pc:spChg>
        <pc:spChg chg="add mod">
          <ac:chgData name="Markus Röllig" userId="30dd76edf877a089" providerId="LiveId" clId="{D5B17F1B-6FB0-4DB4-9319-C7EA61D2CF78}" dt="2021-05-31T09:44:19.763" v="2374" actId="1076"/>
          <ac:spMkLst>
            <pc:docMk/>
            <pc:sldMk cId="110500949" sldId="768"/>
            <ac:spMk id="19" creationId="{CADA9BAA-B9B5-49D6-977D-ED1BAACABA3C}"/>
          </ac:spMkLst>
        </pc:spChg>
        <pc:grpChg chg="add mod">
          <ac:chgData name="Markus Röllig" userId="30dd76edf877a089" providerId="LiveId" clId="{D5B17F1B-6FB0-4DB4-9319-C7EA61D2CF78}" dt="2021-05-31T09:31:01.242" v="2246" actId="164"/>
          <ac:grpSpMkLst>
            <pc:docMk/>
            <pc:sldMk cId="110500949" sldId="768"/>
            <ac:grpSpMk id="8" creationId="{B3879873-BF12-4BB8-99ED-DCB23F66D8A6}"/>
          </ac:grpSpMkLst>
        </pc:grpChg>
        <pc:grpChg chg="add mod">
          <ac:chgData name="Markus Röllig" userId="30dd76edf877a089" providerId="LiveId" clId="{D5B17F1B-6FB0-4DB4-9319-C7EA61D2CF78}" dt="2021-05-31T09:32:28.392" v="2261" actId="164"/>
          <ac:grpSpMkLst>
            <pc:docMk/>
            <pc:sldMk cId="110500949" sldId="768"/>
            <ac:grpSpMk id="12" creationId="{901825D9-0236-4416-9D17-260C16FBC23E}"/>
          </ac:grpSpMkLst>
        </pc:grpChg>
        <pc:grpChg chg="add mod">
          <ac:chgData name="Markus Röllig" userId="30dd76edf877a089" providerId="LiveId" clId="{D5B17F1B-6FB0-4DB4-9319-C7EA61D2CF78}" dt="2021-05-31T09:42:55.396" v="2352" actId="14100"/>
          <ac:grpSpMkLst>
            <pc:docMk/>
            <pc:sldMk cId="110500949" sldId="768"/>
            <ac:grpSpMk id="17" creationId="{5F9C27BF-92CB-4BBD-8BB0-097A531DD055}"/>
          </ac:grpSpMkLst>
        </pc:grpChg>
        <pc:picChg chg="add mod">
          <ac:chgData name="Markus Röllig" userId="30dd76edf877a089" providerId="LiveId" clId="{D5B17F1B-6FB0-4DB4-9319-C7EA61D2CF78}" dt="2021-05-31T09:31:01.242" v="2246" actId="164"/>
          <ac:picMkLst>
            <pc:docMk/>
            <pc:sldMk cId="110500949" sldId="768"/>
            <ac:picMk id="2" creationId="{E01501FF-4ADF-4BB5-8FD2-4B9AAA4E2C42}"/>
          </ac:picMkLst>
        </pc:picChg>
        <pc:picChg chg="add del mod">
          <ac:chgData name="Markus Röllig" userId="30dd76edf877a089" providerId="LiveId" clId="{D5B17F1B-6FB0-4DB4-9319-C7EA61D2CF78}" dt="2021-05-31T09:30:12.968" v="2245" actId="478"/>
          <ac:picMkLst>
            <pc:docMk/>
            <pc:sldMk cId="110500949" sldId="768"/>
            <ac:picMk id="7" creationId="{23A9D1C4-67E9-4A62-972B-F3D54BB00688}"/>
          </ac:picMkLst>
        </pc:picChg>
        <pc:picChg chg="add mod">
          <ac:chgData name="Markus Röllig" userId="30dd76edf877a089" providerId="LiveId" clId="{D5B17F1B-6FB0-4DB4-9319-C7EA61D2CF78}" dt="2021-05-31T09:32:28.392" v="2261" actId="164"/>
          <ac:picMkLst>
            <pc:docMk/>
            <pc:sldMk cId="110500949" sldId="768"/>
            <ac:picMk id="10" creationId="{54C78C87-6634-46A1-8DD6-0356B170A846}"/>
          </ac:picMkLst>
        </pc:picChg>
        <pc:picChg chg="add mod">
          <ac:chgData name="Markus Röllig" userId="30dd76edf877a089" providerId="LiveId" clId="{D5B17F1B-6FB0-4DB4-9319-C7EA61D2CF78}" dt="2021-05-31T09:42:20.994" v="2341" actId="14100"/>
          <ac:picMkLst>
            <pc:docMk/>
            <pc:sldMk cId="110500949" sldId="768"/>
            <ac:picMk id="13" creationId="{9DF9E25A-AB8C-4FD3-AACF-D4FCDDD8E861}"/>
          </ac:picMkLst>
        </pc:picChg>
        <pc:picChg chg="add mod">
          <ac:chgData name="Markus Röllig" userId="30dd76edf877a089" providerId="LiveId" clId="{D5B17F1B-6FB0-4DB4-9319-C7EA61D2CF78}" dt="2021-05-31T09:42:13.049" v="2339" actId="14100"/>
          <ac:picMkLst>
            <pc:docMk/>
            <pc:sldMk cId="110500949" sldId="768"/>
            <ac:picMk id="14" creationId="{3F7A11A1-4331-41F8-B7D9-6DD363C1F264}"/>
          </ac:picMkLst>
        </pc:picChg>
        <pc:picChg chg="add mod">
          <ac:chgData name="Markus Röllig" userId="30dd76edf877a089" providerId="LiveId" clId="{D5B17F1B-6FB0-4DB4-9319-C7EA61D2CF78}" dt="2021-05-31T09:44:10.759" v="2373" actId="1035"/>
          <ac:picMkLst>
            <pc:docMk/>
            <pc:sldMk cId="110500949" sldId="768"/>
            <ac:picMk id="15" creationId="{E543DC14-199C-4B65-8106-112E5BFC2564}"/>
          </ac:picMkLst>
        </pc:picChg>
        <pc:picChg chg="add del mod">
          <ac:chgData name="Markus Röllig" userId="30dd76edf877a089" providerId="LiveId" clId="{D5B17F1B-6FB0-4DB4-9319-C7EA61D2CF78}" dt="2021-05-31T09:33:24.974" v="2267" actId="478"/>
          <ac:picMkLst>
            <pc:docMk/>
            <pc:sldMk cId="110500949" sldId="768"/>
            <ac:picMk id="16" creationId="{592806CA-9817-4B7F-A486-3D3AF537D6B6}"/>
          </ac:picMkLst>
        </pc:picChg>
      </pc:sldChg>
      <pc:sldChg chg="addSp modSp add">
        <pc:chgData name="Markus Röllig" userId="30dd76edf877a089" providerId="LiveId" clId="{D5B17F1B-6FB0-4DB4-9319-C7EA61D2CF78}" dt="2021-05-31T16:16:52.219" v="5199"/>
        <pc:sldMkLst>
          <pc:docMk/>
          <pc:sldMk cId="3074677283" sldId="769"/>
        </pc:sldMkLst>
        <pc:spChg chg="mod">
          <ac:chgData name="Markus Röllig" userId="30dd76edf877a089" providerId="LiveId" clId="{D5B17F1B-6FB0-4DB4-9319-C7EA61D2CF78}" dt="2021-05-31T16:16:52.219" v="5199"/>
          <ac:spMkLst>
            <pc:docMk/>
            <pc:sldMk cId="3074677283" sldId="769"/>
            <ac:spMk id="2" creationId="{0B75EA95-B3C9-4F8D-AE52-CE1452C12C80}"/>
          </ac:spMkLst>
        </pc:spChg>
        <pc:picChg chg="add mod modCrop">
          <ac:chgData name="Markus Röllig" userId="30dd76edf877a089" providerId="LiveId" clId="{D5B17F1B-6FB0-4DB4-9319-C7EA61D2CF78}" dt="2021-05-31T09:41:25.119" v="2335" actId="1076"/>
          <ac:picMkLst>
            <pc:docMk/>
            <pc:sldMk cId="3074677283" sldId="769"/>
            <ac:picMk id="4" creationId="{B96462E9-ED67-48E9-ACC5-2D05EBBB1F6E}"/>
          </ac:picMkLst>
        </pc:picChg>
        <pc:picChg chg="add mod modCrop">
          <ac:chgData name="Markus Röllig" userId="30dd76edf877a089" providerId="LiveId" clId="{D5B17F1B-6FB0-4DB4-9319-C7EA61D2CF78}" dt="2021-05-31T09:41:30.279" v="2337" actId="1076"/>
          <ac:picMkLst>
            <pc:docMk/>
            <pc:sldMk cId="3074677283" sldId="769"/>
            <ac:picMk id="5" creationId="{01ABC57B-35DB-4CFF-8921-71A56027FB44}"/>
          </ac:picMkLst>
        </pc:picChg>
      </pc:sldChg>
      <pc:sldChg chg="addSp delSp modSp add ord modAnim">
        <pc:chgData name="Markus Röllig" userId="30dd76edf877a089" providerId="LiveId" clId="{D5B17F1B-6FB0-4DB4-9319-C7EA61D2CF78}" dt="2021-05-30T18:55:20.021" v="1743" actId="167"/>
        <pc:sldMkLst>
          <pc:docMk/>
          <pc:sldMk cId="3698855795" sldId="770"/>
        </pc:sldMkLst>
        <pc:spChg chg="del">
          <ac:chgData name="Markus Röllig" userId="30dd76edf877a089" providerId="LiveId" clId="{D5B17F1B-6FB0-4DB4-9319-C7EA61D2CF78}" dt="2021-05-30T18:54:04.586" v="1733" actId="478"/>
          <ac:spMkLst>
            <pc:docMk/>
            <pc:sldMk cId="3698855795" sldId="770"/>
            <ac:spMk id="4" creationId="{08021675-5F7C-444B-80E8-E358E1F96237}"/>
          </ac:spMkLst>
        </pc:spChg>
        <pc:spChg chg="del">
          <ac:chgData name="Markus Röllig" userId="30dd76edf877a089" providerId="LiveId" clId="{D5B17F1B-6FB0-4DB4-9319-C7EA61D2CF78}" dt="2021-05-30T18:54:14.269" v="1736" actId="478"/>
          <ac:spMkLst>
            <pc:docMk/>
            <pc:sldMk cId="3698855795" sldId="770"/>
            <ac:spMk id="5" creationId="{DA0D50C7-445F-4F8A-A304-19B84C48B779}"/>
          </ac:spMkLst>
        </pc:spChg>
        <pc:spChg chg="mod">
          <ac:chgData name="Markus Röllig" userId="30dd76edf877a089" providerId="LiveId" clId="{D5B17F1B-6FB0-4DB4-9319-C7EA61D2CF78}" dt="2021-05-30T18:55:07.022" v="1740" actId="1076"/>
          <ac:spMkLst>
            <pc:docMk/>
            <pc:sldMk cId="3698855795" sldId="770"/>
            <ac:spMk id="6" creationId="{C1C539F2-F3A5-4EAC-A401-DB6653B7A9A6}"/>
          </ac:spMkLst>
        </pc:spChg>
        <pc:spChg chg="del">
          <ac:chgData name="Markus Röllig" userId="30dd76edf877a089" providerId="LiveId" clId="{D5B17F1B-6FB0-4DB4-9319-C7EA61D2CF78}" dt="2021-05-30T18:54:11.346" v="1735" actId="478"/>
          <ac:spMkLst>
            <pc:docMk/>
            <pc:sldMk cId="3698855795" sldId="770"/>
            <ac:spMk id="7" creationId="{F9FC7EA5-4FF7-4582-9F19-A5E054721354}"/>
          </ac:spMkLst>
        </pc:spChg>
        <pc:spChg chg="add">
          <ac:chgData name="Markus Röllig" userId="30dd76edf877a089" providerId="LiveId" clId="{D5B17F1B-6FB0-4DB4-9319-C7EA61D2CF78}" dt="2021-05-30T18:54:06.821" v="1734"/>
          <ac:spMkLst>
            <pc:docMk/>
            <pc:sldMk cId="3698855795" sldId="770"/>
            <ac:spMk id="8" creationId="{9F6138E6-ED22-4A63-87F0-0EC4200EAFE6}"/>
          </ac:spMkLst>
        </pc:spChg>
        <pc:spChg chg="add">
          <ac:chgData name="Markus Röllig" userId="30dd76edf877a089" providerId="LiveId" clId="{D5B17F1B-6FB0-4DB4-9319-C7EA61D2CF78}" dt="2021-05-30T18:54:06.821" v="1734"/>
          <ac:spMkLst>
            <pc:docMk/>
            <pc:sldMk cId="3698855795" sldId="770"/>
            <ac:spMk id="9" creationId="{F1211ECD-FB43-47F2-BE9E-E3EB5F54037E}"/>
          </ac:spMkLst>
        </pc:spChg>
        <pc:spChg chg="add">
          <ac:chgData name="Markus Röllig" userId="30dd76edf877a089" providerId="LiveId" clId="{D5B17F1B-6FB0-4DB4-9319-C7EA61D2CF78}" dt="2021-05-30T18:54:06.821" v="1734"/>
          <ac:spMkLst>
            <pc:docMk/>
            <pc:sldMk cId="3698855795" sldId="770"/>
            <ac:spMk id="10" creationId="{26E2DAEA-8D0C-4CA0-8522-56C787BB6DE1}"/>
          </ac:spMkLst>
        </pc:spChg>
        <pc:spChg chg="add">
          <ac:chgData name="Markus Röllig" userId="30dd76edf877a089" providerId="LiveId" clId="{D5B17F1B-6FB0-4DB4-9319-C7EA61D2CF78}" dt="2021-05-30T18:54:06.821" v="1734"/>
          <ac:spMkLst>
            <pc:docMk/>
            <pc:sldMk cId="3698855795" sldId="770"/>
            <ac:spMk id="11" creationId="{D668E839-3830-48BE-BF32-DCDAD5F4F66F}"/>
          </ac:spMkLst>
        </pc:spChg>
        <pc:spChg chg="add">
          <ac:chgData name="Markus Röllig" userId="30dd76edf877a089" providerId="LiveId" clId="{D5B17F1B-6FB0-4DB4-9319-C7EA61D2CF78}" dt="2021-05-30T18:54:06.821" v="1734"/>
          <ac:spMkLst>
            <pc:docMk/>
            <pc:sldMk cId="3698855795" sldId="770"/>
            <ac:spMk id="12" creationId="{280F6553-8F23-456B-B619-1BD3DCAF8A3D}"/>
          </ac:spMkLst>
        </pc:spChg>
        <pc:spChg chg="add">
          <ac:chgData name="Markus Röllig" userId="30dd76edf877a089" providerId="LiveId" clId="{D5B17F1B-6FB0-4DB4-9319-C7EA61D2CF78}" dt="2021-05-30T18:54:06.821" v="1734"/>
          <ac:spMkLst>
            <pc:docMk/>
            <pc:sldMk cId="3698855795" sldId="770"/>
            <ac:spMk id="13" creationId="{0B651B7B-DA44-4389-B44F-86C29B4B167D}"/>
          </ac:spMkLst>
        </pc:spChg>
        <pc:spChg chg="add">
          <ac:chgData name="Markus Röllig" userId="30dd76edf877a089" providerId="LiveId" clId="{D5B17F1B-6FB0-4DB4-9319-C7EA61D2CF78}" dt="2021-05-30T18:54:06.821" v="1734"/>
          <ac:spMkLst>
            <pc:docMk/>
            <pc:sldMk cId="3698855795" sldId="770"/>
            <ac:spMk id="14" creationId="{F5D2E846-23BC-4321-9661-6CA6E9D0B999}"/>
          </ac:spMkLst>
        </pc:spChg>
        <pc:spChg chg="add">
          <ac:chgData name="Markus Röllig" userId="30dd76edf877a089" providerId="LiveId" clId="{D5B17F1B-6FB0-4DB4-9319-C7EA61D2CF78}" dt="2021-05-30T18:54:06.821" v="1734"/>
          <ac:spMkLst>
            <pc:docMk/>
            <pc:sldMk cId="3698855795" sldId="770"/>
            <ac:spMk id="15" creationId="{4C210718-2A9F-4D1D-9580-221C28074AAD}"/>
          </ac:spMkLst>
        </pc:spChg>
        <pc:spChg chg="add">
          <ac:chgData name="Markus Röllig" userId="30dd76edf877a089" providerId="LiveId" clId="{D5B17F1B-6FB0-4DB4-9319-C7EA61D2CF78}" dt="2021-05-30T18:54:06.821" v="1734"/>
          <ac:spMkLst>
            <pc:docMk/>
            <pc:sldMk cId="3698855795" sldId="770"/>
            <ac:spMk id="16" creationId="{49F746BF-C42A-4A59-9059-74CC4287D1C6}"/>
          </ac:spMkLst>
        </pc:spChg>
        <pc:spChg chg="add ord">
          <ac:chgData name="Markus Röllig" userId="30dd76edf877a089" providerId="LiveId" clId="{D5B17F1B-6FB0-4DB4-9319-C7EA61D2CF78}" dt="2021-05-30T18:55:20.021" v="1743" actId="167"/>
          <ac:spMkLst>
            <pc:docMk/>
            <pc:sldMk cId="3698855795" sldId="770"/>
            <ac:spMk id="17" creationId="{6827A421-AAAA-4F3F-A91C-08402807FE72}"/>
          </ac:spMkLst>
        </pc:spChg>
      </pc:sldChg>
      <pc:sldChg chg="addSp delSp modSp add delAnim modAnim">
        <pc:chgData name="Markus Röllig" userId="30dd76edf877a089" providerId="LiveId" clId="{D5B17F1B-6FB0-4DB4-9319-C7EA61D2CF78}" dt="2021-05-31T10:07:13.221" v="2540"/>
        <pc:sldMkLst>
          <pc:docMk/>
          <pc:sldMk cId="3971822842" sldId="771"/>
        </pc:sldMkLst>
        <pc:spChg chg="add del mod">
          <ac:chgData name="Markus Röllig" userId="30dd76edf877a089" providerId="LiveId" clId="{D5B17F1B-6FB0-4DB4-9319-C7EA61D2CF78}" dt="2021-05-31T09:59:17.267" v="2452" actId="478"/>
          <ac:spMkLst>
            <pc:docMk/>
            <pc:sldMk cId="3971822842" sldId="771"/>
            <ac:spMk id="3" creationId="{E8EB82E7-5553-4713-AFE3-D4524CBA433C}"/>
          </ac:spMkLst>
        </pc:spChg>
        <pc:spChg chg="del">
          <ac:chgData name="Markus Röllig" userId="30dd76edf877a089" providerId="LiveId" clId="{D5B17F1B-6FB0-4DB4-9319-C7EA61D2CF78}" dt="2021-05-30T18:54:00.795" v="1732" actId="478"/>
          <ac:spMkLst>
            <pc:docMk/>
            <pc:sldMk cId="3971822842" sldId="771"/>
            <ac:spMk id="4" creationId="{08021675-5F7C-444B-80E8-E358E1F96237}"/>
          </ac:spMkLst>
        </pc:spChg>
        <pc:spChg chg="del">
          <ac:chgData name="Markus Röllig" userId="30dd76edf877a089" providerId="LiveId" clId="{D5B17F1B-6FB0-4DB4-9319-C7EA61D2CF78}" dt="2021-05-30T18:54:25.675" v="1738" actId="478"/>
          <ac:spMkLst>
            <pc:docMk/>
            <pc:sldMk cId="3971822842" sldId="771"/>
            <ac:spMk id="5" creationId="{DA0D50C7-445F-4F8A-A304-19B84C48B779}"/>
          </ac:spMkLst>
        </pc:spChg>
        <pc:spChg chg="mod">
          <ac:chgData name="Markus Röllig" userId="30dd76edf877a089" providerId="LiveId" clId="{D5B17F1B-6FB0-4DB4-9319-C7EA61D2CF78}" dt="2021-05-30T19:00:25.947" v="1802" actId="14100"/>
          <ac:spMkLst>
            <pc:docMk/>
            <pc:sldMk cId="3971822842" sldId="771"/>
            <ac:spMk id="6" creationId="{C1C539F2-F3A5-4EAC-A401-DB6653B7A9A6}"/>
          </ac:spMkLst>
        </pc:spChg>
        <pc:spChg chg="del">
          <ac:chgData name="Markus Röllig" userId="30dd76edf877a089" providerId="LiveId" clId="{D5B17F1B-6FB0-4DB4-9319-C7EA61D2CF78}" dt="2021-05-30T18:49:43.824" v="1665" actId="478"/>
          <ac:spMkLst>
            <pc:docMk/>
            <pc:sldMk cId="3971822842" sldId="771"/>
            <ac:spMk id="7" creationId="{F9FC7EA5-4FF7-4582-9F19-A5E054721354}"/>
          </ac:spMkLst>
        </pc:spChg>
        <pc:spChg chg="add">
          <ac:chgData name="Markus Röllig" userId="30dd76edf877a089" providerId="LiveId" clId="{D5B17F1B-6FB0-4DB4-9319-C7EA61D2CF78}" dt="2021-05-30T18:53:50.486" v="1731"/>
          <ac:spMkLst>
            <pc:docMk/>
            <pc:sldMk cId="3971822842" sldId="771"/>
            <ac:spMk id="8" creationId="{8B23765B-A6F8-4421-B8A7-14674443DF7F}"/>
          </ac:spMkLst>
        </pc:spChg>
        <pc:spChg chg="add">
          <ac:chgData name="Markus Röllig" userId="30dd76edf877a089" providerId="LiveId" clId="{D5B17F1B-6FB0-4DB4-9319-C7EA61D2CF78}" dt="2021-05-30T18:53:50.486" v="1731"/>
          <ac:spMkLst>
            <pc:docMk/>
            <pc:sldMk cId="3971822842" sldId="771"/>
            <ac:spMk id="9" creationId="{08E2ABE5-AC9F-4108-B65D-1DB2D008A2DC}"/>
          </ac:spMkLst>
        </pc:spChg>
        <pc:spChg chg="add">
          <ac:chgData name="Markus Röllig" userId="30dd76edf877a089" providerId="LiveId" clId="{D5B17F1B-6FB0-4DB4-9319-C7EA61D2CF78}" dt="2021-05-30T18:53:50.486" v="1731"/>
          <ac:spMkLst>
            <pc:docMk/>
            <pc:sldMk cId="3971822842" sldId="771"/>
            <ac:spMk id="10" creationId="{08520530-0521-40CA-BCF0-9C9CF5BAF176}"/>
          </ac:spMkLst>
        </pc:spChg>
        <pc:spChg chg="add">
          <ac:chgData name="Markus Röllig" userId="30dd76edf877a089" providerId="LiveId" clId="{D5B17F1B-6FB0-4DB4-9319-C7EA61D2CF78}" dt="2021-05-30T18:53:50.486" v="1731"/>
          <ac:spMkLst>
            <pc:docMk/>
            <pc:sldMk cId="3971822842" sldId="771"/>
            <ac:spMk id="11" creationId="{4FF68832-458E-4CB9-983F-DD36B3B3EAC8}"/>
          </ac:spMkLst>
        </pc:spChg>
        <pc:spChg chg="add">
          <ac:chgData name="Markus Röllig" userId="30dd76edf877a089" providerId="LiveId" clId="{D5B17F1B-6FB0-4DB4-9319-C7EA61D2CF78}" dt="2021-05-30T18:53:50.486" v="1731"/>
          <ac:spMkLst>
            <pc:docMk/>
            <pc:sldMk cId="3971822842" sldId="771"/>
            <ac:spMk id="12" creationId="{01C42DD6-40C2-4FEA-9AC5-A11DED6B3AB9}"/>
          </ac:spMkLst>
        </pc:spChg>
        <pc:spChg chg="add">
          <ac:chgData name="Markus Röllig" userId="30dd76edf877a089" providerId="LiveId" clId="{D5B17F1B-6FB0-4DB4-9319-C7EA61D2CF78}" dt="2021-05-30T18:53:50.486" v="1731"/>
          <ac:spMkLst>
            <pc:docMk/>
            <pc:sldMk cId="3971822842" sldId="771"/>
            <ac:spMk id="13" creationId="{39DD706A-5CE0-4DAF-9EC6-BDD256D36C1D}"/>
          </ac:spMkLst>
        </pc:spChg>
        <pc:spChg chg="add">
          <ac:chgData name="Markus Röllig" userId="30dd76edf877a089" providerId="LiveId" clId="{D5B17F1B-6FB0-4DB4-9319-C7EA61D2CF78}" dt="2021-05-30T18:53:50.486" v="1731"/>
          <ac:spMkLst>
            <pc:docMk/>
            <pc:sldMk cId="3971822842" sldId="771"/>
            <ac:spMk id="14" creationId="{F23CF7F2-4553-48D3-B1D2-8FBEC552CD2B}"/>
          </ac:spMkLst>
        </pc:spChg>
        <pc:spChg chg="add">
          <ac:chgData name="Markus Röllig" userId="30dd76edf877a089" providerId="LiveId" clId="{D5B17F1B-6FB0-4DB4-9319-C7EA61D2CF78}" dt="2021-05-30T18:53:50.486" v="1731"/>
          <ac:spMkLst>
            <pc:docMk/>
            <pc:sldMk cId="3971822842" sldId="771"/>
            <ac:spMk id="15" creationId="{742450F3-93D5-46B9-8876-A832495D4B81}"/>
          </ac:spMkLst>
        </pc:spChg>
        <pc:spChg chg="add">
          <ac:chgData name="Markus Röllig" userId="30dd76edf877a089" providerId="LiveId" clId="{D5B17F1B-6FB0-4DB4-9319-C7EA61D2CF78}" dt="2021-05-30T18:53:50.486" v="1731"/>
          <ac:spMkLst>
            <pc:docMk/>
            <pc:sldMk cId="3971822842" sldId="771"/>
            <ac:spMk id="16" creationId="{6FAA8020-5B41-43DA-A279-583F2990A950}"/>
          </ac:spMkLst>
        </pc:spChg>
        <pc:spChg chg="add ord">
          <ac:chgData name="Markus Röllig" userId="30dd76edf877a089" providerId="LiveId" clId="{D5B17F1B-6FB0-4DB4-9319-C7EA61D2CF78}" dt="2021-05-30T18:55:14.931" v="1741" actId="167"/>
          <ac:spMkLst>
            <pc:docMk/>
            <pc:sldMk cId="3971822842" sldId="771"/>
            <ac:spMk id="17" creationId="{08FB6BF0-026B-4EFB-9F64-C9EF22666BC2}"/>
          </ac:spMkLst>
        </pc:spChg>
        <pc:spChg chg="add del mod">
          <ac:chgData name="Markus Röllig" userId="30dd76edf877a089" providerId="LiveId" clId="{D5B17F1B-6FB0-4DB4-9319-C7EA61D2CF78}" dt="2021-05-31T09:59:17.267" v="2452" actId="478"/>
          <ac:spMkLst>
            <pc:docMk/>
            <pc:sldMk cId="3971822842" sldId="771"/>
            <ac:spMk id="18" creationId="{AAD97C06-9257-466B-B574-3343AEDFEE0C}"/>
          </ac:spMkLst>
        </pc:spChg>
        <pc:spChg chg="add mod">
          <ac:chgData name="Markus Röllig" userId="30dd76edf877a089" providerId="LiveId" clId="{D5B17F1B-6FB0-4DB4-9319-C7EA61D2CF78}" dt="2021-05-31T10:04:22.539" v="2499" actId="1076"/>
          <ac:spMkLst>
            <pc:docMk/>
            <pc:sldMk cId="3971822842" sldId="771"/>
            <ac:spMk id="19" creationId="{65527BF6-5FE5-41F7-8A24-79E3C05B9C22}"/>
          </ac:spMkLst>
        </pc:spChg>
        <pc:spChg chg="add">
          <ac:chgData name="Markus Röllig" userId="30dd76edf877a089" providerId="LiveId" clId="{D5B17F1B-6FB0-4DB4-9319-C7EA61D2CF78}" dt="2021-05-31T09:59:55.858" v="2453"/>
          <ac:spMkLst>
            <pc:docMk/>
            <pc:sldMk cId="3971822842" sldId="771"/>
            <ac:spMk id="20" creationId="{1AFAA3D3-6377-4060-9733-8C41733EE584}"/>
          </ac:spMkLst>
        </pc:spChg>
        <pc:spChg chg="add">
          <ac:chgData name="Markus Röllig" userId="30dd76edf877a089" providerId="LiveId" clId="{D5B17F1B-6FB0-4DB4-9319-C7EA61D2CF78}" dt="2021-05-31T09:59:55.858" v="2453"/>
          <ac:spMkLst>
            <pc:docMk/>
            <pc:sldMk cId="3971822842" sldId="771"/>
            <ac:spMk id="21" creationId="{7834C959-11F2-419D-B727-D11CCF8DD706}"/>
          </ac:spMkLst>
        </pc:spChg>
        <pc:spChg chg="add mod">
          <ac:chgData name="Markus Röllig" userId="30dd76edf877a089" providerId="LiveId" clId="{D5B17F1B-6FB0-4DB4-9319-C7EA61D2CF78}" dt="2021-05-31T10:02:48.704" v="2496" actId="20577"/>
          <ac:spMkLst>
            <pc:docMk/>
            <pc:sldMk cId="3971822842" sldId="771"/>
            <ac:spMk id="22" creationId="{674B2488-3058-4F00-B644-C2C4CFB1AAC8}"/>
          </ac:spMkLst>
        </pc:spChg>
        <pc:spChg chg="add mod">
          <ac:chgData name="Markus Röllig" userId="30dd76edf877a089" providerId="LiveId" clId="{D5B17F1B-6FB0-4DB4-9319-C7EA61D2CF78}" dt="2021-05-31T10:04:41.836" v="2513" actId="1076"/>
          <ac:spMkLst>
            <pc:docMk/>
            <pc:sldMk cId="3971822842" sldId="771"/>
            <ac:spMk id="23" creationId="{9EF06654-8B50-4911-8DDE-9DE37DF26D34}"/>
          </ac:spMkLst>
        </pc:spChg>
        <pc:spChg chg="add mod">
          <ac:chgData name="Markus Röllig" userId="30dd76edf877a089" providerId="LiveId" clId="{D5B17F1B-6FB0-4DB4-9319-C7EA61D2CF78}" dt="2021-05-31T10:06:50.306" v="2538" actId="164"/>
          <ac:spMkLst>
            <pc:docMk/>
            <pc:sldMk cId="3971822842" sldId="771"/>
            <ac:spMk id="26" creationId="{DA6E1DF9-4B58-4D76-A503-C59D1E36EA55}"/>
          </ac:spMkLst>
        </pc:spChg>
        <pc:grpChg chg="add mod">
          <ac:chgData name="Markus Röllig" userId="30dd76edf877a089" providerId="LiveId" clId="{D5B17F1B-6FB0-4DB4-9319-C7EA61D2CF78}" dt="2021-05-31T10:06:50.306" v="2538" actId="164"/>
          <ac:grpSpMkLst>
            <pc:docMk/>
            <pc:sldMk cId="3971822842" sldId="771"/>
            <ac:grpSpMk id="27" creationId="{046D56A1-FDF9-4047-ACC0-8D2D570576ED}"/>
          </ac:grpSpMkLst>
        </pc:grpChg>
        <pc:cxnChg chg="add mod">
          <ac:chgData name="Markus Röllig" userId="30dd76edf877a089" providerId="LiveId" clId="{D5B17F1B-6FB0-4DB4-9319-C7EA61D2CF78}" dt="2021-05-31T10:06:50.306" v="2538" actId="164"/>
          <ac:cxnSpMkLst>
            <pc:docMk/>
            <pc:sldMk cId="3971822842" sldId="771"/>
            <ac:cxnSpMk id="25" creationId="{100DBB92-7C0A-4F84-A869-0C8895C3A3DD}"/>
          </ac:cxnSpMkLst>
        </pc:cxnChg>
      </pc:sldChg>
      <pc:sldChg chg="addSp delSp modSp add modAnim">
        <pc:chgData name="Markus Röllig" userId="30dd76edf877a089" providerId="LiveId" clId="{D5B17F1B-6FB0-4DB4-9319-C7EA61D2CF78}" dt="2021-05-31T10:02:21.471" v="2460"/>
        <pc:sldMkLst>
          <pc:docMk/>
          <pc:sldMk cId="1228294647" sldId="772"/>
        </pc:sldMkLst>
        <pc:spChg chg="mod">
          <ac:chgData name="Markus Röllig" userId="30dd76edf877a089" providerId="LiveId" clId="{D5B17F1B-6FB0-4DB4-9319-C7EA61D2CF78}" dt="2021-05-31T08:54:52.039" v="1936" actId="20577"/>
          <ac:spMkLst>
            <pc:docMk/>
            <pc:sldMk cId="1228294647" sldId="772"/>
            <ac:spMk id="3" creationId="{E8EB82E7-5553-4713-AFE3-D4524CBA433C}"/>
          </ac:spMkLst>
        </pc:spChg>
        <pc:spChg chg="add mod">
          <ac:chgData name="Markus Röllig" userId="30dd76edf877a089" providerId="LiveId" clId="{D5B17F1B-6FB0-4DB4-9319-C7EA61D2CF78}" dt="2021-05-31T08:52:47.516" v="1897" actId="1076"/>
          <ac:spMkLst>
            <pc:docMk/>
            <pc:sldMk cId="1228294647" sldId="772"/>
            <ac:spMk id="4" creationId="{420C917E-7B4F-455D-9CD9-F3346F4B2EEE}"/>
          </ac:spMkLst>
        </pc:spChg>
        <pc:spChg chg="mod">
          <ac:chgData name="Markus Röllig" userId="30dd76edf877a089" providerId="LiveId" clId="{D5B17F1B-6FB0-4DB4-9319-C7EA61D2CF78}" dt="2021-05-31T08:45:40.684" v="1833" actId="14100"/>
          <ac:spMkLst>
            <pc:docMk/>
            <pc:sldMk cId="1228294647" sldId="772"/>
            <ac:spMk id="6" creationId="{C1C539F2-F3A5-4EAC-A401-DB6653B7A9A6}"/>
          </ac:spMkLst>
        </pc:spChg>
        <pc:spChg chg="add mod ord">
          <ac:chgData name="Markus Röllig" userId="30dd76edf877a089" providerId="LiveId" clId="{D5B17F1B-6FB0-4DB4-9319-C7EA61D2CF78}" dt="2021-05-31T08:49:52.443" v="1840" actId="207"/>
          <ac:spMkLst>
            <pc:docMk/>
            <pc:sldMk cId="1228294647" sldId="772"/>
            <ac:spMk id="18" creationId="{AF40F25C-AF4D-4A40-AC5E-0E47C230F59D}"/>
          </ac:spMkLst>
        </pc:spChg>
        <pc:spChg chg="add del">
          <ac:chgData name="Markus Röllig" userId="30dd76edf877a089" providerId="LiveId" clId="{D5B17F1B-6FB0-4DB4-9319-C7EA61D2CF78}" dt="2021-05-30T18:59:30.686" v="1797"/>
          <ac:spMkLst>
            <pc:docMk/>
            <pc:sldMk cId="1228294647" sldId="772"/>
            <ac:spMk id="19" creationId="{2E4FD24E-34BC-4791-8C7C-85ADE03F9AFA}"/>
          </ac:spMkLst>
        </pc:spChg>
        <pc:spChg chg="add del mod">
          <ac:chgData name="Markus Röllig" userId="30dd76edf877a089" providerId="LiveId" clId="{D5B17F1B-6FB0-4DB4-9319-C7EA61D2CF78}" dt="2021-05-31T08:51:48.504" v="1888"/>
          <ac:spMkLst>
            <pc:docMk/>
            <pc:sldMk cId="1228294647" sldId="772"/>
            <ac:spMk id="20" creationId="{D1BC65CC-931A-4CDD-88F2-BC7890F4C048}"/>
          </ac:spMkLst>
        </pc:spChg>
        <pc:spChg chg="add del mod">
          <ac:chgData name="Markus Röllig" userId="30dd76edf877a089" providerId="LiveId" clId="{D5B17F1B-6FB0-4DB4-9319-C7EA61D2CF78}" dt="2021-05-31T08:51:48.504" v="1888"/>
          <ac:spMkLst>
            <pc:docMk/>
            <pc:sldMk cId="1228294647" sldId="772"/>
            <ac:spMk id="21" creationId="{31A7837B-D6BC-40A4-BB4E-F37B784C533D}"/>
          </ac:spMkLst>
        </pc:spChg>
        <pc:spChg chg="add del mod">
          <ac:chgData name="Markus Röllig" userId="30dd76edf877a089" providerId="LiveId" clId="{D5B17F1B-6FB0-4DB4-9319-C7EA61D2CF78}" dt="2021-05-31T10:02:21.471" v="2460"/>
          <ac:spMkLst>
            <pc:docMk/>
            <pc:sldMk cId="1228294647" sldId="772"/>
            <ac:spMk id="22" creationId="{D926F1AD-2C5D-49AB-8262-4D7E3FB501CC}"/>
          </ac:spMkLst>
        </pc:spChg>
      </pc:sldChg>
      <pc:sldChg chg="addSp delSp modSp add delAnim modAnim">
        <pc:chgData name="Markus Röllig" userId="30dd76edf877a089" providerId="LiveId" clId="{D5B17F1B-6FB0-4DB4-9319-C7EA61D2CF78}" dt="2021-05-31T09:58:14.050" v="2450"/>
        <pc:sldMkLst>
          <pc:docMk/>
          <pc:sldMk cId="3662740480" sldId="773"/>
        </pc:sldMkLst>
        <pc:spChg chg="add del mod">
          <ac:chgData name="Markus Röllig" userId="30dd76edf877a089" providerId="LiveId" clId="{D5B17F1B-6FB0-4DB4-9319-C7EA61D2CF78}" dt="2021-05-30T19:02:32.837" v="1811" actId="478"/>
          <ac:spMkLst>
            <pc:docMk/>
            <pc:sldMk cId="3662740480" sldId="773"/>
            <ac:spMk id="19" creationId="{31FB7EA4-844B-452A-A161-2B9707CBADD3}"/>
          </ac:spMkLst>
        </pc:spChg>
        <pc:spChg chg="add mod ord">
          <ac:chgData name="Markus Röllig" userId="30dd76edf877a089" providerId="LiveId" clId="{D5B17F1B-6FB0-4DB4-9319-C7EA61D2CF78}" dt="2021-05-31T08:43:11.050" v="1829" actId="14100"/>
          <ac:spMkLst>
            <pc:docMk/>
            <pc:sldMk cId="3662740480" sldId="773"/>
            <ac:spMk id="20" creationId="{69071929-EDA8-465C-98C4-58F4DC2CDDE2}"/>
          </ac:spMkLst>
        </pc:spChg>
        <pc:spChg chg="add">
          <ac:chgData name="Markus Röllig" userId="30dd76edf877a089" providerId="LiveId" clId="{D5B17F1B-6FB0-4DB4-9319-C7EA61D2CF78}" dt="2021-05-31T08:51:50.504" v="1889"/>
          <ac:spMkLst>
            <pc:docMk/>
            <pc:sldMk cId="3662740480" sldId="773"/>
            <ac:spMk id="21" creationId="{67D69F95-8D71-46AD-83FC-E33CE4D27E21}"/>
          </ac:spMkLst>
        </pc:spChg>
        <pc:spChg chg="add mod">
          <ac:chgData name="Markus Röllig" userId="30dd76edf877a089" providerId="LiveId" clId="{D5B17F1B-6FB0-4DB4-9319-C7EA61D2CF78}" dt="2021-05-31T08:52:17.849" v="1896" actId="20577"/>
          <ac:spMkLst>
            <pc:docMk/>
            <pc:sldMk cId="3662740480" sldId="773"/>
            <ac:spMk id="22" creationId="{A43A8164-CE67-460F-A93E-E88E86DADE4C}"/>
          </ac:spMkLst>
        </pc:spChg>
        <pc:spChg chg="add del mod">
          <ac:chgData name="Markus Röllig" userId="30dd76edf877a089" providerId="LiveId" clId="{D5B17F1B-6FB0-4DB4-9319-C7EA61D2CF78}" dt="2021-05-31T09:58:14.050" v="2450"/>
          <ac:spMkLst>
            <pc:docMk/>
            <pc:sldMk cId="3662740480" sldId="773"/>
            <ac:spMk id="23" creationId="{3FA82CE8-5E31-4C72-A0EF-1E434772E23A}"/>
          </ac:spMkLst>
        </pc:spChg>
      </pc:sldChg>
      <pc:sldChg chg="addSp delSp modSp add modAnim">
        <pc:chgData name="Markus Röllig" userId="30dd76edf877a089" providerId="LiveId" clId="{D5B17F1B-6FB0-4DB4-9319-C7EA61D2CF78}" dt="2021-05-31T09:15:32.521" v="2099" actId="13244"/>
        <pc:sldMkLst>
          <pc:docMk/>
          <pc:sldMk cId="1829736889" sldId="774"/>
        </pc:sldMkLst>
        <pc:spChg chg="mod">
          <ac:chgData name="Markus Röllig" userId="30dd76edf877a089" providerId="LiveId" clId="{D5B17F1B-6FB0-4DB4-9319-C7EA61D2CF78}" dt="2021-05-31T08:57:55.841" v="2023" actId="164"/>
          <ac:spMkLst>
            <pc:docMk/>
            <pc:sldMk cId="1829736889" sldId="774"/>
            <ac:spMk id="3" creationId="{E8EB82E7-5553-4713-AFE3-D4524CBA433C}"/>
          </ac:spMkLst>
        </pc:spChg>
        <pc:spChg chg="mod">
          <ac:chgData name="Markus Röllig" userId="30dd76edf877a089" providerId="LiveId" clId="{D5B17F1B-6FB0-4DB4-9319-C7EA61D2CF78}" dt="2021-05-31T09:09:44.503" v="2061" actId="207"/>
          <ac:spMkLst>
            <pc:docMk/>
            <pc:sldMk cId="1829736889" sldId="774"/>
            <ac:spMk id="4" creationId="{420C917E-7B4F-455D-9CD9-F3346F4B2EEE}"/>
          </ac:spMkLst>
        </pc:spChg>
        <pc:spChg chg="add mod">
          <ac:chgData name="Markus Röllig" userId="30dd76edf877a089" providerId="LiveId" clId="{D5B17F1B-6FB0-4DB4-9319-C7EA61D2CF78}" dt="2021-05-31T09:10:58.549" v="2065" actId="208"/>
          <ac:spMkLst>
            <pc:docMk/>
            <pc:sldMk cId="1829736889" sldId="774"/>
            <ac:spMk id="5" creationId="{DAA08E80-1AD6-4DE0-B335-F5A7F5533CDB}"/>
          </ac:spMkLst>
        </pc:spChg>
        <pc:spChg chg="add del">
          <ac:chgData name="Markus Röllig" userId="30dd76edf877a089" providerId="LiveId" clId="{D5B17F1B-6FB0-4DB4-9319-C7EA61D2CF78}" dt="2021-05-31T08:55:28.497" v="1939" actId="478"/>
          <ac:spMkLst>
            <pc:docMk/>
            <pc:sldMk cId="1829736889" sldId="774"/>
            <ac:spMk id="6" creationId="{C1C539F2-F3A5-4EAC-A401-DB6653B7A9A6}"/>
          </ac:spMkLst>
        </pc:spChg>
        <pc:spChg chg="mod">
          <ac:chgData name="Markus Röllig" userId="30dd76edf877a089" providerId="LiveId" clId="{D5B17F1B-6FB0-4DB4-9319-C7EA61D2CF78}" dt="2021-05-31T09:15:32.521" v="2099" actId="13244"/>
          <ac:spMkLst>
            <pc:docMk/>
            <pc:sldMk cId="1829736889" sldId="774"/>
            <ac:spMk id="8" creationId="{8B23765B-A6F8-4421-B8A7-14674443DF7F}"/>
          </ac:spMkLst>
        </pc:spChg>
        <pc:spChg chg="add del">
          <ac:chgData name="Markus Röllig" userId="30dd76edf877a089" providerId="LiveId" clId="{D5B17F1B-6FB0-4DB4-9319-C7EA61D2CF78}" dt="2021-05-31T08:55:31.802" v="1940" actId="478"/>
          <ac:spMkLst>
            <pc:docMk/>
            <pc:sldMk cId="1829736889" sldId="774"/>
            <ac:spMk id="9" creationId="{08E2ABE5-AC9F-4108-B65D-1DB2D008A2DC}"/>
          </ac:spMkLst>
        </pc:spChg>
        <pc:spChg chg="add del">
          <ac:chgData name="Markus Röllig" userId="30dd76edf877a089" providerId="LiveId" clId="{D5B17F1B-6FB0-4DB4-9319-C7EA61D2CF78}" dt="2021-05-31T08:55:31.802" v="1940" actId="478"/>
          <ac:spMkLst>
            <pc:docMk/>
            <pc:sldMk cId="1829736889" sldId="774"/>
            <ac:spMk id="10" creationId="{08520530-0521-40CA-BCF0-9C9CF5BAF176}"/>
          </ac:spMkLst>
        </pc:spChg>
        <pc:spChg chg="add del">
          <ac:chgData name="Markus Röllig" userId="30dd76edf877a089" providerId="LiveId" clId="{D5B17F1B-6FB0-4DB4-9319-C7EA61D2CF78}" dt="2021-05-31T08:55:31.802" v="1940" actId="478"/>
          <ac:spMkLst>
            <pc:docMk/>
            <pc:sldMk cId="1829736889" sldId="774"/>
            <ac:spMk id="11" creationId="{4FF68832-458E-4CB9-983F-DD36B3B3EAC8}"/>
          </ac:spMkLst>
        </pc:spChg>
        <pc:spChg chg="add del">
          <ac:chgData name="Markus Röllig" userId="30dd76edf877a089" providerId="LiveId" clId="{D5B17F1B-6FB0-4DB4-9319-C7EA61D2CF78}" dt="2021-05-31T08:55:31.802" v="1940" actId="478"/>
          <ac:spMkLst>
            <pc:docMk/>
            <pc:sldMk cId="1829736889" sldId="774"/>
            <ac:spMk id="12" creationId="{01C42DD6-40C2-4FEA-9AC5-A11DED6B3AB9}"/>
          </ac:spMkLst>
        </pc:spChg>
        <pc:spChg chg="add del">
          <ac:chgData name="Markus Röllig" userId="30dd76edf877a089" providerId="LiveId" clId="{D5B17F1B-6FB0-4DB4-9319-C7EA61D2CF78}" dt="2021-05-31T08:55:31.802" v="1940" actId="478"/>
          <ac:spMkLst>
            <pc:docMk/>
            <pc:sldMk cId="1829736889" sldId="774"/>
            <ac:spMk id="13" creationId="{39DD706A-5CE0-4DAF-9EC6-BDD256D36C1D}"/>
          </ac:spMkLst>
        </pc:spChg>
        <pc:spChg chg="del">
          <ac:chgData name="Markus Röllig" userId="30dd76edf877a089" providerId="LiveId" clId="{D5B17F1B-6FB0-4DB4-9319-C7EA61D2CF78}" dt="2021-05-31T08:55:37.981" v="1941" actId="478"/>
          <ac:spMkLst>
            <pc:docMk/>
            <pc:sldMk cId="1829736889" sldId="774"/>
            <ac:spMk id="14" creationId="{F23CF7F2-4553-48D3-B1D2-8FBEC552CD2B}"/>
          </ac:spMkLst>
        </pc:spChg>
        <pc:spChg chg="add del">
          <ac:chgData name="Markus Röllig" userId="30dd76edf877a089" providerId="LiveId" clId="{D5B17F1B-6FB0-4DB4-9319-C7EA61D2CF78}" dt="2021-05-31T08:55:31.802" v="1940" actId="478"/>
          <ac:spMkLst>
            <pc:docMk/>
            <pc:sldMk cId="1829736889" sldId="774"/>
            <ac:spMk id="15" creationId="{742450F3-93D5-46B9-8876-A832495D4B81}"/>
          </ac:spMkLst>
        </pc:spChg>
        <pc:spChg chg="add del">
          <ac:chgData name="Markus Röllig" userId="30dd76edf877a089" providerId="LiveId" clId="{D5B17F1B-6FB0-4DB4-9319-C7EA61D2CF78}" dt="2021-05-31T08:55:31.802" v="1940" actId="478"/>
          <ac:spMkLst>
            <pc:docMk/>
            <pc:sldMk cId="1829736889" sldId="774"/>
            <ac:spMk id="16" creationId="{6FAA8020-5B41-43DA-A279-583F2990A950}"/>
          </ac:spMkLst>
        </pc:spChg>
        <pc:spChg chg="add mod ord">
          <ac:chgData name="Markus Röllig" userId="30dd76edf877a089" providerId="LiveId" clId="{D5B17F1B-6FB0-4DB4-9319-C7EA61D2CF78}" dt="2021-05-31T09:10:07.482" v="2063" actId="2085"/>
          <ac:spMkLst>
            <pc:docMk/>
            <pc:sldMk cId="1829736889" sldId="774"/>
            <ac:spMk id="19" creationId="{23B0DE00-0629-4F62-8A8C-B84F941BA3ED}"/>
          </ac:spMkLst>
        </pc:spChg>
        <pc:grpChg chg="add mod">
          <ac:chgData name="Markus Röllig" userId="30dd76edf877a089" providerId="LiveId" clId="{D5B17F1B-6FB0-4DB4-9319-C7EA61D2CF78}" dt="2021-05-31T09:09:38.370" v="2060" actId="207"/>
          <ac:grpSpMkLst>
            <pc:docMk/>
            <pc:sldMk cId="1829736889" sldId="774"/>
            <ac:grpSpMk id="7" creationId="{B3286A1E-F8E5-4DB3-94E8-9C829C236582}"/>
          </ac:grpSpMkLst>
        </pc:grpChg>
      </pc:sldChg>
      <pc:sldChg chg="addSp modSp add del">
        <pc:chgData name="Markus Röllig" userId="30dd76edf877a089" providerId="LiveId" clId="{D5B17F1B-6FB0-4DB4-9319-C7EA61D2CF78}" dt="2021-06-04T17:22:14.313" v="6388" actId="2696"/>
        <pc:sldMkLst>
          <pc:docMk/>
          <pc:sldMk cId="1537413340" sldId="775"/>
        </pc:sldMkLst>
        <pc:spChg chg="mod">
          <ac:chgData name="Markus Röllig" userId="30dd76edf877a089" providerId="LiveId" clId="{D5B17F1B-6FB0-4DB4-9319-C7EA61D2CF78}" dt="2021-05-31T09:17:46.142" v="2176" actId="20577"/>
          <ac:spMkLst>
            <pc:docMk/>
            <pc:sldMk cId="1537413340" sldId="775"/>
            <ac:spMk id="3" creationId="{E8EB82E7-5553-4713-AFE3-D4524CBA433C}"/>
          </ac:spMkLst>
        </pc:spChg>
        <pc:spChg chg="mod">
          <ac:chgData name="Markus Röllig" userId="30dd76edf877a089" providerId="LiveId" clId="{D5B17F1B-6FB0-4DB4-9319-C7EA61D2CF78}" dt="2021-05-31T09:16:58.660" v="2102" actId="14100"/>
          <ac:spMkLst>
            <pc:docMk/>
            <pc:sldMk cId="1537413340" sldId="775"/>
            <ac:spMk id="4" creationId="{420C917E-7B4F-455D-9CD9-F3346F4B2EEE}"/>
          </ac:spMkLst>
        </pc:spChg>
        <pc:spChg chg="mod">
          <ac:chgData name="Markus Röllig" userId="30dd76edf877a089" providerId="LiveId" clId="{D5B17F1B-6FB0-4DB4-9319-C7EA61D2CF78}" dt="2021-05-31T09:13:09.347" v="2088" actId="1076"/>
          <ac:spMkLst>
            <pc:docMk/>
            <pc:sldMk cId="1537413340" sldId="775"/>
            <ac:spMk id="5" creationId="{DAA08E80-1AD6-4DE0-B335-F5A7F5533CDB}"/>
          </ac:spMkLst>
        </pc:spChg>
        <pc:spChg chg="ord">
          <ac:chgData name="Markus Röllig" userId="30dd76edf877a089" providerId="LiveId" clId="{D5B17F1B-6FB0-4DB4-9319-C7EA61D2CF78}" dt="2021-05-31T09:15:23.541" v="2098" actId="170"/>
          <ac:spMkLst>
            <pc:docMk/>
            <pc:sldMk cId="1537413340" sldId="775"/>
            <ac:spMk id="8" creationId="{8B23765B-A6F8-4421-B8A7-14674443DF7F}"/>
          </ac:spMkLst>
        </pc:spChg>
        <pc:spChg chg="add mod ord">
          <ac:chgData name="Markus Röllig" userId="30dd76edf877a089" providerId="LiveId" clId="{D5B17F1B-6FB0-4DB4-9319-C7EA61D2CF78}" dt="2021-05-31T09:16:41.901" v="2101" actId="171"/>
          <ac:spMkLst>
            <pc:docMk/>
            <pc:sldMk cId="1537413340" sldId="775"/>
            <ac:spMk id="9" creationId="{FFB01767-F4B0-459E-B36A-B8A05B757674}"/>
          </ac:spMkLst>
        </pc:spChg>
      </pc:sldChg>
      <pc:sldChg chg="addSp modSp add ord setBg modAnim">
        <pc:chgData name="Markus Röllig" userId="30dd76edf877a089" providerId="LiveId" clId="{D5B17F1B-6FB0-4DB4-9319-C7EA61D2CF78}" dt="2021-05-31T10:28:49.174" v="2606"/>
        <pc:sldMkLst>
          <pc:docMk/>
          <pc:sldMk cId="1555414354" sldId="776"/>
        </pc:sldMkLst>
        <pc:spChg chg="add mod">
          <ac:chgData name="Markus Röllig" userId="30dd76edf877a089" providerId="LiveId" clId="{D5B17F1B-6FB0-4DB4-9319-C7EA61D2CF78}" dt="2021-05-31T09:24:52.233" v="2225" actId="1076"/>
          <ac:spMkLst>
            <pc:docMk/>
            <pc:sldMk cId="1555414354" sldId="776"/>
            <ac:spMk id="15" creationId="{0790A264-FAA9-4FBE-B71C-99448C02462F}"/>
          </ac:spMkLst>
        </pc:spChg>
        <pc:spChg chg="add mod">
          <ac:chgData name="Markus Röllig" userId="30dd76edf877a089" providerId="LiveId" clId="{D5B17F1B-6FB0-4DB4-9319-C7EA61D2CF78}" dt="2021-05-31T09:28:01.349" v="2240" actId="208"/>
          <ac:spMkLst>
            <pc:docMk/>
            <pc:sldMk cId="1555414354" sldId="776"/>
            <ac:spMk id="16" creationId="{65212DDC-2191-4E25-8232-64164CB4FDA4}"/>
          </ac:spMkLst>
        </pc:spChg>
        <pc:picChg chg="ord">
          <ac:chgData name="Markus Röllig" userId="30dd76edf877a089" providerId="LiveId" clId="{D5B17F1B-6FB0-4DB4-9319-C7EA61D2CF78}" dt="2021-05-31T09:20:43.925" v="2195" actId="170"/>
          <ac:picMkLst>
            <pc:docMk/>
            <pc:sldMk cId="1555414354" sldId="776"/>
            <ac:picMk id="2" creationId="{E01501FF-4ADF-4BB5-8FD2-4B9AAA4E2C42}"/>
          </ac:picMkLst>
        </pc:picChg>
        <pc:picChg chg="mod ord">
          <ac:chgData name="Markus Röllig" userId="30dd76edf877a089" providerId="LiveId" clId="{D5B17F1B-6FB0-4DB4-9319-C7EA61D2CF78}" dt="2021-05-31T09:20:48.705" v="2199" actId="171"/>
          <ac:picMkLst>
            <pc:docMk/>
            <pc:sldMk cId="1555414354" sldId="776"/>
            <ac:picMk id="7" creationId="{23A9D1C4-67E9-4A62-972B-F3D54BB00688}"/>
          </ac:picMkLst>
        </pc:picChg>
        <pc:picChg chg="add mod">
          <ac:chgData name="Markus Röllig" userId="30dd76edf877a089" providerId="LiveId" clId="{D5B17F1B-6FB0-4DB4-9319-C7EA61D2CF78}" dt="2021-05-31T09:20:23.310" v="2186" actId="1076"/>
          <ac:picMkLst>
            <pc:docMk/>
            <pc:sldMk cId="1555414354" sldId="776"/>
            <ac:picMk id="8" creationId="{7472C299-C163-4E74-96C4-D44B5134D85E}"/>
          </ac:picMkLst>
        </pc:picChg>
        <pc:cxnChg chg="add mod">
          <ac:chgData name="Markus Röllig" userId="30dd76edf877a089" providerId="LiveId" clId="{D5B17F1B-6FB0-4DB4-9319-C7EA61D2CF78}" dt="2021-05-31T09:22:43.236" v="2212" actId="1076"/>
          <ac:cxnSpMkLst>
            <pc:docMk/>
            <pc:sldMk cId="1555414354" sldId="776"/>
            <ac:cxnSpMk id="10" creationId="{EA167C2A-F1DD-4E89-9342-71E913CC338F}"/>
          </ac:cxnSpMkLst>
        </pc:cxnChg>
        <pc:cxnChg chg="add mod">
          <ac:chgData name="Markus Röllig" userId="30dd76edf877a089" providerId="LiveId" clId="{D5B17F1B-6FB0-4DB4-9319-C7EA61D2CF78}" dt="2021-05-31T09:22:00.544" v="2206" actId="14100"/>
          <ac:cxnSpMkLst>
            <pc:docMk/>
            <pc:sldMk cId="1555414354" sldId="776"/>
            <ac:cxnSpMk id="11" creationId="{AFFC0AD7-5E2C-4161-B908-0A619ABA56A3}"/>
          </ac:cxnSpMkLst>
        </pc:cxnChg>
        <pc:cxnChg chg="add mod">
          <ac:chgData name="Markus Röllig" userId="30dd76edf877a089" providerId="LiveId" clId="{D5B17F1B-6FB0-4DB4-9319-C7EA61D2CF78}" dt="2021-05-31T09:22:43.236" v="2212" actId="1076"/>
          <ac:cxnSpMkLst>
            <pc:docMk/>
            <pc:sldMk cId="1555414354" sldId="776"/>
            <ac:cxnSpMk id="13" creationId="{840C7150-372B-4ED4-837F-4CC2AAAF3BA4}"/>
          </ac:cxnSpMkLst>
        </pc:cxnChg>
      </pc:sldChg>
      <pc:sldChg chg="addSp delSp modSp add modAnim">
        <pc:chgData name="Markus Röllig" userId="30dd76edf877a089" providerId="LiveId" clId="{D5B17F1B-6FB0-4DB4-9319-C7EA61D2CF78}" dt="2021-05-31T16:10:56.810" v="5153" actId="1076"/>
        <pc:sldMkLst>
          <pc:docMk/>
          <pc:sldMk cId="833427540" sldId="777"/>
        </pc:sldMkLst>
        <pc:spChg chg="mod">
          <ac:chgData name="Markus Röllig" userId="30dd76edf877a089" providerId="LiveId" clId="{D5B17F1B-6FB0-4DB4-9319-C7EA61D2CF78}" dt="2021-05-31T16:05:45.196" v="4893" actId="14100"/>
          <ac:spMkLst>
            <pc:docMk/>
            <pc:sldMk cId="833427540" sldId="777"/>
            <ac:spMk id="2" creationId="{399C1B7B-F39B-47A4-8DAD-D0B415E068BE}"/>
          </ac:spMkLst>
        </pc:spChg>
        <pc:spChg chg="add mod ord topLvl">
          <ac:chgData name="Markus Röllig" userId="30dd76edf877a089" providerId="LiveId" clId="{D5B17F1B-6FB0-4DB4-9319-C7EA61D2CF78}" dt="2021-05-31T10:28:19.125" v="2605" actId="167"/>
          <ac:spMkLst>
            <pc:docMk/>
            <pc:sldMk cId="833427540" sldId="777"/>
            <ac:spMk id="3" creationId="{26C7192A-519B-46C8-8BE9-157A608EDB35}"/>
          </ac:spMkLst>
        </pc:spChg>
        <pc:spChg chg="add mod topLvl">
          <ac:chgData name="Markus Röllig" userId="30dd76edf877a089" providerId="LiveId" clId="{D5B17F1B-6FB0-4DB4-9319-C7EA61D2CF78}" dt="2021-05-31T10:26:36.190" v="2569" actId="164"/>
          <ac:spMkLst>
            <pc:docMk/>
            <pc:sldMk cId="833427540" sldId="777"/>
            <ac:spMk id="4" creationId="{D1557895-4142-4D51-BB66-54197BC46D6F}"/>
          </ac:spMkLst>
        </pc:spChg>
        <pc:spChg chg="add mod topLvl">
          <ac:chgData name="Markus Röllig" userId="30dd76edf877a089" providerId="LiveId" clId="{D5B17F1B-6FB0-4DB4-9319-C7EA61D2CF78}" dt="2021-05-31T10:26:36.190" v="2569" actId="164"/>
          <ac:spMkLst>
            <pc:docMk/>
            <pc:sldMk cId="833427540" sldId="777"/>
            <ac:spMk id="5" creationId="{875913D0-45CD-48B1-9E82-D23337086689}"/>
          </ac:spMkLst>
        </pc:spChg>
        <pc:spChg chg="add mod topLvl">
          <ac:chgData name="Markus Röllig" userId="30dd76edf877a089" providerId="LiveId" clId="{D5B17F1B-6FB0-4DB4-9319-C7EA61D2CF78}" dt="2021-05-31T10:26:36.190" v="2569" actId="164"/>
          <ac:spMkLst>
            <pc:docMk/>
            <pc:sldMk cId="833427540" sldId="777"/>
            <ac:spMk id="6" creationId="{4139EFB3-95C2-45E2-8923-73A98FDF0009}"/>
          </ac:spMkLst>
        </pc:spChg>
        <pc:spChg chg="add mod topLvl">
          <ac:chgData name="Markus Röllig" userId="30dd76edf877a089" providerId="LiveId" clId="{D5B17F1B-6FB0-4DB4-9319-C7EA61D2CF78}" dt="2021-05-31T10:26:36.190" v="2569" actId="164"/>
          <ac:spMkLst>
            <pc:docMk/>
            <pc:sldMk cId="833427540" sldId="777"/>
            <ac:spMk id="7" creationId="{148D0A00-58F5-4EC5-ADEC-B9AE4AE2527E}"/>
          </ac:spMkLst>
        </pc:spChg>
        <pc:spChg chg="add mod topLvl">
          <ac:chgData name="Markus Röllig" userId="30dd76edf877a089" providerId="LiveId" clId="{D5B17F1B-6FB0-4DB4-9319-C7EA61D2CF78}" dt="2021-05-31T10:26:36.190" v="2569" actId="164"/>
          <ac:spMkLst>
            <pc:docMk/>
            <pc:sldMk cId="833427540" sldId="777"/>
            <ac:spMk id="8" creationId="{A1B3F23C-A9F8-4603-A22D-F2D6A7391D07}"/>
          </ac:spMkLst>
        </pc:spChg>
        <pc:spChg chg="add mod topLvl">
          <ac:chgData name="Markus Röllig" userId="30dd76edf877a089" providerId="LiveId" clId="{D5B17F1B-6FB0-4DB4-9319-C7EA61D2CF78}" dt="2021-05-31T10:26:36.190" v="2569" actId="164"/>
          <ac:spMkLst>
            <pc:docMk/>
            <pc:sldMk cId="833427540" sldId="777"/>
            <ac:spMk id="9" creationId="{A2A699D3-1866-4890-AAB3-CC48158AF7DB}"/>
          </ac:spMkLst>
        </pc:spChg>
        <pc:spChg chg="add mod topLvl">
          <ac:chgData name="Markus Röllig" userId="30dd76edf877a089" providerId="LiveId" clId="{D5B17F1B-6FB0-4DB4-9319-C7EA61D2CF78}" dt="2021-05-31T10:26:36.190" v="2569" actId="164"/>
          <ac:spMkLst>
            <pc:docMk/>
            <pc:sldMk cId="833427540" sldId="777"/>
            <ac:spMk id="10" creationId="{644AE787-A53A-4817-BD8B-0BFE39F2868E}"/>
          </ac:spMkLst>
        </pc:spChg>
        <pc:spChg chg="add mod topLvl">
          <ac:chgData name="Markus Röllig" userId="30dd76edf877a089" providerId="LiveId" clId="{D5B17F1B-6FB0-4DB4-9319-C7EA61D2CF78}" dt="2021-05-31T10:26:36.190" v="2569" actId="164"/>
          <ac:spMkLst>
            <pc:docMk/>
            <pc:sldMk cId="833427540" sldId="777"/>
            <ac:spMk id="11" creationId="{1964ACF2-A3EE-411F-971B-05913077A639}"/>
          </ac:spMkLst>
        </pc:spChg>
        <pc:spChg chg="add mod topLvl">
          <ac:chgData name="Markus Röllig" userId="30dd76edf877a089" providerId="LiveId" clId="{D5B17F1B-6FB0-4DB4-9319-C7EA61D2CF78}" dt="2021-05-31T10:26:36.190" v="2569" actId="164"/>
          <ac:spMkLst>
            <pc:docMk/>
            <pc:sldMk cId="833427540" sldId="777"/>
            <ac:spMk id="12" creationId="{C259C19F-030A-4A60-BC33-7BB869611185}"/>
          </ac:spMkLst>
        </pc:spChg>
        <pc:spChg chg="add mod topLvl">
          <ac:chgData name="Markus Röllig" userId="30dd76edf877a089" providerId="LiveId" clId="{D5B17F1B-6FB0-4DB4-9319-C7EA61D2CF78}" dt="2021-05-31T10:26:36.190" v="2569" actId="164"/>
          <ac:spMkLst>
            <pc:docMk/>
            <pc:sldMk cId="833427540" sldId="777"/>
            <ac:spMk id="13" creationId="{C1BE8586-EAFF-4A20-95CE-563880EEBA8F}"/>
          </ac:spMkLst>
        </pc:spChg>
        <pc:spChg chg="add mod">
          <ac:chgData name="Markus Röllig" userId="30dd76edf877a089" providerId="LiveId" clId="{D5B17F1B-6FB0-4DB4-9319-C7EA61D2CF78}" dt="2021-05-31T12:09:43.753" v="2748" actId="1076"/>
          <ac:spMkLst>
            <pc:docMk/>
            <pc:sldMk cId="833427540" sldId="777"/>
            <ac:spMk id="43" creationId="{31FDDD5D-AFE4-478B-863E-3B9B1932BD17}"/>
          </ac:spMkLst>
        </pc:spChg>
        <pc:spChg chg="add mod">
          <ac:chgData name="Markus Röllig" userId="30dd76edf877a089" providerId="LiveId" clId="{D5B17F1B-6FB0-4DB4-9319-C7EA61D2CF78}" dt="2021-05-31T16:10:56.810" v="5153" actId="1076"/>
          <ac:spMkLst>
            <pc:docMk/>
            <pc:sldMk cId="833427540" sldId="777"/>
            <ac:spMk id="44" creationId="{40CF5D2B-1489-4D7C-A996-D19AAB60DB85}"/>
          </ac:spMkLst>
        </pc:spChg>
        <pc:grpChg chg="add mod">
          <ac:chgData name="Markus Röllig" userId="30dd76edf877a089" providerId="LiveId" clId="{D5B17F1B-6FB0-4DB4-9319-C7EA61D2CF78}" dt="2021-05-31T10:23:13.460" v="2551" actId="164"/>
          <ac:grpSpMkLst>
            <pc:docMk/>
            <pc:sldMk cId="833427540" sldId="777"/>
            <ac:grpSpMk id="14" creationId="{11FFB9F6-1D91-4FEE-9DBC-CAF64AEA203C}"/>
          </ac:grpSpMkLst>
        </pc:grpChg>
        <pc:grpChg chg="add del mod">
          <ac:chgData name="Markus Röllig" userId="30dd76edf877a089" providerId="LiveId" clId="{D5B17F1B-6FB0-4DB4-9319-C7EA61D2CF78}" dt="2021-05-31T10:26:24.115" v="2567" actId="165"/>
          <ac:grpSpMkLst>
            <pc:docMk/>
            <pc:sldMk cId="833427540" sldId="777"/>
            <ac:grpSpMk id="15" creationId="{9D58BF97-A072-4898-A1A5-3F69B527F2B1}"/>
          </ac:grpSpMkLst>
        </pc:grpChg>
        <pc:grpChg chg="add mod">
          <ac:chgData name="Markus Röllig" userId="30dd76edf877a089" providerId="LiveId" clId="{D5B17F1B-6FB0-4DB4-9319-C7EA61D2CF78}" dt="2021-05-31T10:26:56.108" v="2572" actId="14100"/>
          <ac:grpSpMkLst>
            <pc:docMk/>
            <pc:sldMk cId="833427540" sldId="777"/>
            <ac:grpSpMk id="18" creationId="{28578994-03BF-4784-B76F-17FDE92DE76A}"/>
          </ac:grpSpMkLst>
        </pc:grpChg>
        <pc:grpChg chg="add mod">
          <ac:chgData name="Markus Röllig" userId="30dd76edf877a089" providerId="LiveId" clId="{D5B17F1B-6FB0-4DB4-9319-C7EA61D2CF78}" dt="2021-05-31T10:26:59.702" v="2574" actId="1076"/>
          <ac:grpSpMkLst>
            <pc:docMk/>
            <pc:sldMk cId="833427540" sldId="777"/>
            <ac:grpSpMk id="19" creationId="{37708798-C486-4C29-A984-349F8F7BCA24}"/>
          </ac:grpSpMkLst>
        </pc:grpChg>
        <pc:grpChg chg="add mod">
          <ac:chgData name="Markus Röllig" userId="30dd76edf877a089" providerId="LiveId" clId="{D5B17F1B-6FB0-4DB4-9319-C7EA61D2CF78}" dt="2021-05-31T10:27:09.167" v="2576" actId="1076"/>
          <ac:grpSpMkLst>
            <pc:docMk/>
            <pc:sldMk cId="833427540" sldId="777"/>
            <ac:grpSpMk id="30" creationId="{C1E38820-91DF-4A83-A062-C5F635B00140}"/>
          </ac:grpSpMkLst>
        </pc:grpChg>
        <pc:picChg chg="add mod">
          <ac:chgData name="Markus Röllig" userId="30dd76edf877a089" providerId="LiveId" clId="{D5B17F1B-6FB0-4DB4-9319-C7EA61D2CF78}" dt="2021-05-31T10:25:45.017" v="2564" actId="1076"/>
          <ac:picMkLst>
            <pc:docMk/>
            <pc:sldMk cId="833427540" sldId="777"/>
            <ac:picMk id="17" creationId="{ECB6C56B-F63B-4E09-84A9-5AD683947CAD}"/>
          </ac:picMkLst>
        </pc:picChg>
        <pc:cxnChg chg="add mod">
          <ac:chgData name="Markus Röllig" userId="30dd76edf877a089" providerId="LiveId" clId="{D5B17F1B-6FB0-4DB4-9319-C7EA61D2CF78}" dt="2021-05-31T12:09:24.364" v="2727" actId="1076"/>
          <ac:cxnSpMkLst>
            <pc:docMk/>
            <pc:sldMk cId="833427540" sldId="777"/>
            <ac:cxnSpMk id="42" creationId="{73611059-7D34-4F2D-88A4-AE8A7B6237CA}"/>
          </ac:cxnSpMkLst>
        </pc:cxnChg>
      </pc:sldChg>
      <pc:sldChg chg="addSp delSp modSp add">
        <pc:chgData name="Markus Röllig" userId="30dd76edf877a089" providerId="LiveId" clId="{D5B17F1B-6FB0-4DB4-9319-C7EA61D2CF78}" dt="2021-05-31T16:11:11.803" v="5154" actId="14100"/>
        <pc:sldMkLst>
          <pc:docMk/>
          <pc:sldMk cId="2943504480" sldId="778"/>
        </pc:sldMkLst>
        <pc:spChg chg="mod">
          <ac:chgData name="Markus Röllig" userId="30dd76edf877a089" providerId="LiveId" clId="{D5B17F1B-6FB0-4DB4-9319-C7EA61D2CF78}" dt="2021-05-31T16:11:11.803" v="5154" actId="14100"/>
          <ac:spMkLst>
            <pc:docMk/>
            <pc:sldMk cId="2943504480" sldId="778"/>
            <ac:spMk id="2" creationId="{399C1B7B-F39B-47A4-8DAD-D0B415E068BE}"/>
          </ac:spMkLst>
        </pc:spChg>
        <pc:spChg chg="add mod">
          <ac:chgData name="Markus Röllig" userId="30dd76edf877a089" providerId="LiveId" clId="{D5B17F1B-6FB0-4DB4-9319-C7EA61D2CF78}" dt="2021-05-31T12:10:29.863" v="2764" actId="1076"/>
          <ac:spMkLst>
            <pc:docMk/>
            <pc:sldMk cId="2943504480" sldId="778"/>
            <ac:spMk id="42" creationId="{4993AE15-EA5B-4B93-8082-A61E12A43256}"/>
          </ac:spMkLst>
        </pc:spChg>
        <pc:grpChg chg="mod">
          <ac:chgData name="Markus Röllig" userId="30dd76edf877a089" providerId="LiveId" clId="{D5B17F1B-6FB0-4DB4-9319-C7EA61D2CF78}" dt="2021-05-31T12:10:11.121" v="2753" actId="1076"/>
          <ac:grpSpMkLst>
            <pc:docMk/>
            <pc:sldMk cId="2943504480" sldId="778"/>
            <ac:grpSpMk id="18" creationId="{28578994-03BF-4784-B76F-17FDE92DE76A}"/>
          </ac:grpSpMkLst>
        </pc:grpChg>
        <pc:grpChg chg="del">
          <ac:chgData name="Markus Röllig" userId="30dd76edf877a089" providerId="LiveId" clId="{D5B17F1B-6FB0-4DB4-9319-C7EA61D2CF78}" dt="2021-05-31T10:28:58.376" v="2609" actId="478"/>
          <ac:grpSpMkLst>
            <pc:docMk/>
            <pc:sldMk cId="2943504480" sldId="778"/>
            <ac:grpSpMk id="19" creationId="{37708798-C486-4C29-A984-349F8F7BCA24}"/>
          </ac:grpSpMkLst>
        </pc:grpChg>
        <pc:grpChg chg="del">
          <ac:chgData name="Markus Röllig" userId="30dd76edf877a089" providerId="LiveId" clId="{D5B17F1B-6FB0-4DB4-9319-C7EA61D2CF78}" dt="2021-05-31T10:28:56.087" v="2608" actId="478"/>
          <ac:grpSpMkLst>
            <pc:docMk/>
            <pc:sldMk cId="2943504480" sldId="778"/>
            <ac:grpSpMk id="30" creationId="{C1E38820-91DF-4A83-A062-C5F635B00140}"/>
          </ac:grpSpMkLst>
        </pc:grpChg>
        <pc:cxnChg chg="add mod">
          <ac:chgData name="Markus Röllig" userId="30dd76edf877a089" providerId="LiveId" clId="{D5B17F1B-6FB0-4DB4-9319-C7EA61D2CF78}" dt="2021-05-31T12:10:06.171" v="2752" actId="1076"/>
          <ac:cxnSpMkLst>
            <pc:docMk/>
            <pc:sldMk cId="2943504480" sldId="778"/>
            <ac:cxnSpMk id="41" creationId="{D1ACF5BD-F70F-477D-923F-8DFC669F55B4}"/>
          </ac:cxnSpMkLst>
        </pc:cxnChg>
      </pc:sldChg>
      <pc:sldChg chg="addSp delSp modSp add modAnim">
        <pc:chgData name="Markus Röllig" userId="30dd76edf877a089" providerId="LiveId" clId="{D5B17F1B-6FB0-4DB4-9319-C7EA61D2CF78}" dt="2021-05-31T16:12:17.971" v="5157" actId="478"/>
        <pc:sldMkLst>
          <pc:docMk/>
          <pc:sldMk cId="86563881" sldId="779"/>
        </pc:sldMkLst>
        <pc:spChg chg="del">
          <ac:chgData name="Markus Röllig" userId="30dd76edf877a089" providerId="LiveId" clId="{D5B17F1B-6FB0-4DB4-9319-C7EA61D2CF78}" dt="2021-05-31T16:12:14.340" v="5155" actId="478"/>
          <ac:spMkLst>
            <pc:docMk/>
            <pc:sldMk cId="86563881" sldId="779"/>
            <ac:spMk id="2" creationId="{399C1B7B-F39B-47A4-8DAD-D0B415E068BE}"/>
          </ac:spMkLst>
        </pc:spChg>
        <pc:spChg chg="add mod">
          <ac:chgData name="Markus Röllig" userId="30dd76edf877a089" providerId="LiveId" clId="{D5B17F1B-6FB0-4DB4-9319-C7EA61D2CF78}" dt="2021-05-31T10:35:07.563" v="2716" actId="14100"/>
          <ac:spMkLst>
            <pc:docMk/>
            <pc:sldMk cId="86563881" sldId="779"/>
            <ac:spMk id="14" creationId="{A6B5C289-D767-4564-9557-EA81C33C0912}"/>
          </ac:spMkLst>
        </pc:spChg>
        <pc:spChg chg="add del mod">
          <ac:chgData name="Markus Röllig" userId="30dd76edf877a089" providerId="LiveId" clId="{D5B17F1B-6FB0-4DB4-9319-C7EA61D2CF78}" dt="2021-05-31T16:12:17.971" v="5157" actId="478"/>
          <ac:spMkLst>
            <pc:docMk/>
            <pc:sldMk cId="86563881" sldId="779"/>
            <ac:spMk id="25" creationId="{6D5A893A-8DE6-4106-B93B-E16C1E0FC990}"/>
          </ac:spMkLst>
        </pc:spChg>
        <pc:spChg chg="add">
          <ac:chgData name="Markus Röllig" userId="30dd76edf877a089" providerId="LiveId" clId="{D5B17F1B-6FB0-4DB4-9319-C7EA61D2CF78}" dt="2021-05-31T16:12:14.758" v="5156"/>
          <ac:spMkLst>
            <pc:docMk/>
            <pc:sldMk cId="86563881" sldId="779"/>
            <ac:spMk id="26" creationId="{1CBD7544-20FF-48B6-8928-BB48011ADD34}"/>
          </ac:spMkLst>
        </pc:spChg>
        <pc:grpChg chg="mod">
          <ac:chgData name="Markus Röllig" userId="30dd76edf877a089" providerId="LiveId" clId="{D5B17F1B-6FB0-4DB4-9319-C7EA61D2CF78}" dt="2021-05-31T10:30:51.289" v="2635" actId="1076"/>
          <ac:grpSpMkLst>
            <pc:docMk/>
            <pc:sldMk cId="86563881" sldId="779"/>
            <ac:grpSpMk id="18" creationId="{28578994-03BF-4784-B76F-17FDE92DE76A}"/>
          </ac:grpSpMkLst>
        </pc:grpChg>
        <pc:cxnChg chg="add mod">
          <ac:chgData name="Markus Röllig" userId="30dd76edf877a089" providerId="LiveId" clId="{D5B17F1B-6FB0-4DB4-9319-C7EA61D2CF78}" dt="2021-05-31T10:34:22.846" v="2713" actId="1076"/>
          <ac:cxnSpMkLst>
            <pc:docMk/>
            <pc:sldMk cId="86563881" sldId="779"/>
            <ac:cxnSpMk id="16" creationId="{030D44CD-ED2F-408F-9468-4788FD94B5DD}"/>
          </ac:cxnSpMkLst>
        </pc:cxnChg>
        <pc:cxnChg chg="add mod">
          <ac:chgData name="Markus Röllig" userId="30dd76edf877a089" providerId="LiveId" clId="{D5B17F1B-6FB0-4DB4-9319-C7EA61D2CF78}" dt="2021-05-31T10:34:13.688" v="2710" actId="14100"/>
          <ac:cxnSpMkLst>
            <pc:docMk/>
            <pc:sldMk cId="86563881" sldId="779"/>
            <ac:cxnSpMk id="19" creationId="{991A9C5B-CD8F-49D7-8A12-33C70F43A2DD}"/>
          </ac:cxnSpMkLst>
        </pc:cxnChg>
        <pc:cxnChg chg="add mod">
          <ac:chgData name="Markus Röllig" userId="30dd76edf877a089" providerId="LiveId" clId="{D5B17F1B-6FB0-4DB4-9319-C7EA61D2CF78}" dt="2021-05-31T10:34:20.003" v="2712" actId="14100"/>
          <ac:cxnSpMkLst>
            <pc:docMk/>
            <pc:sldMk cId="86563881" sldId="779"/>
            <ac:cxnSpMk id="20" creationId="{921941D6-A08A-426E-8514-67277A5EC0B6}"/>
          </ac:cxnSpMkLst>
        </pc:cxnChg>
      </pc:sldChg>
      <pc:sldChg chg="addSp delSp modSp add delAnim modAnim">
        <pc:chgData name="Markus Röllig" userId="30dd76edf877a089" providerId="LiveId" clId="{D5B17F1B-6FB0-4DB4-9319-C7EA61D2CF78}" dt="2021-05-31T12:43:13.887" v="3415" actId="207"/>
        <pc:sldMkLst>
          <pc:docMk/>
          <pc:sldMk cId="238141420" sldId="780"/>
        </pc:sldMkLst>
        <pc:spChg chg="mod">
          <ac:chgData name="Markus Röllig" userId="30dd76edf877a089" providerId="LiveId" clId="{D5B17F1B-6FB0-4DB4-9319-C7EA61D2CF78}" dt="2021-05-31T12:25:29.434" v="2862" actId="2085"/>
          <ac:spMkLst>
            <pc:docMk/>
            <pc:sldMk cId="238141420" sldId="780"/>
            <ac:spMk id="3" creationId="{26C7192A-519B-46C8-8BE9-157A608EDB35}"/>
          </ac:spMkLst>
        </pc:spChg>
        <pc:spChg chg="del mod topLvl">
          <ac:chgData name="Markus Röllig" userId="30dd76edf877a089" providerId="LiveId" clId="{D5B17F1B-6FB0-4DB4-9319-C7EA61D2CF78}" dt="2021-05-31T12:22:24.359" v="2778" actId="478"/>
          <ac:spMkLst>
            <pc:docMk/>
            <pc:sldMk cId="238141420" sldId="780"/>
            <ac:spMk id="4" creationId="{D1557895-4142-4D51-BB66-54197BC46D6F}"/>
          </ac:spMkLst>
        </pc:spChg>
        <pc:spChg chg="mod topLvl">
          <ac:chgData name="Markus Röllig" userId="30dd76edf877a089" providerId="LiveId" clId="{D5B17F1B-6FB0-4DB4-9319-C7EA61D2CF78}" dt="2021-05-31T12:24:33.545" v="2806" actId="164"/>
          <ac:spMkLst>
            <pc:docMk/>
            <pc:sldMk cId="238141420" sldId="780"/>
            <ac:spMk id="5" creationId="{875913D0-45CD-48B1-9E82-D23337086689}"/>
          </ac:spMkLst>
        </pc:spChg>
        <pc:spChg chg="mod topLvl">
          <ac:chgData name="Markus Röllig" userId="30dd76edf877a089" providerId="LiveId" clId="{D5B17F1B-6FB0-4DB4-9319-C7EA61D2CF78}" dt="2021-05-31T12:24:33.545" v="2806" actId="164"/>
          <ac:spMkLst>
            <pc:docMk/>
            <pc:sldMk cId="238141420" sldId="780"/>
            <ac:spMk id="6" creationId="{4139EFB3-95C2-45E2-8923-73A98FDF0009}"/>
          </ac:spMkLst>
        </pc:spChg>
        <pc:spChg chg="mod topLvl">
          <ac:chgData name="Markus Röllig" userId="30dd76edf877a089" providerId="LiveId" clId="{D5B17F1B-6FB0-4DB4-9319-C7EA61D2CF78}" dt="2021-05-31T12:24:33.545" v="2806" actId="164"/>
          <ac:spMkLst>
            <pc:docMk/>
            <pc:sldMk cId="238141420" sldId="780"/>
            <ac:spMk id="7" creationId="{148D0A00-58F5-4EC5-ADEC-B9AE4AE2527E}"/>
          </ac:spMkLst>
        </pc:spChg>
        <pc:spChg chg="mod topLvl">
          <ac:chgData name="Markus Röllig" userId="30dd76edf877a089" providerId="LiveId" clId="{D5B17F1B-6FB0-4DB4-9319-C7EA61D2CF78}" dt="2021-05-31T12:24:33.545" v="2806" actId="164"/>
          <ac:spMkLst>
            <pc:docMk/>
            <pc:sldMk cId="238141420" sldId="780"/>
            <ac:spMk id="8" creationId="{A1B3F23C-A9F8-4603-A22D-F2D6A7391D07}"/>
          </ac:spMkLst>
        </pc:spChg>
        <pc:spChg chg="mod topLvl">
          <ac:chgData name="Markus Röllig" userId="30dd76edf877a089" providerId="LiveId" clId="{D5B17F1B-6FB0-4DB4-9319-C7EA61D2CF78}" dt="2021-05-31T12:24:33.545" v="2806" actId="164"/>
          <ac:spMkLst>
            <pc:docMk/>
            <pc:sldMk cId="238141420" sldId="780"/>
            <ac:spMk id="9" creationId="{A2A699D3-1866-4890-AAB3-CC48158AF7DB}"/>
          </ac:spMkLst>
        </pc:spChg>
        <pc:spChg chg="mod topLvl">
          <ac:chgData name="Markus Röllig" userId="30dd76edf877a089" providerId="LiveId" clId="{D5B17F1B-6FB0-4DB4-9319-C7EA61D2CF78}" dt="2021-05-31T12:24:33.545" v="2806" actId="164"/>
          <ac:spMkLst>
            <pc:docMk/>
            <pc:sldMk cId="238141420" sldId="780"/>
            <ac:spMk id="10" creationId="{644AE787-A53A-4817-BD8B-0BFE39F2868E}"/>
          </ac:spMkLst>
        </pc:spChg>
        <pc:spChg chg="mod topLvl">
          <ac:chgData name="Markus Röllig" userId="30dd76edf877a089" providerId="LiveId" clId="{D5B17F1B-6FB0-4DB4-9319-C7EA61D2CF78}" dt="2021-05-31T12:24:33.545" v="2806" actId="164"/>
          <ac:spMkLst>
            <pc:docMk/>
            <pc:sldMk cId="238141420" sldId="780"/>
            <ac:spMk id="11" creationId="{1964ACF2-A3EE-411F-971B-05913077A639}"/>
          </ac:spMkLst>
        </pc:spChg>
        <pc:spChg chg="mod topLvl">
          <ac:chgData name="Markus Röllig" userId="30dd76edf877a089" providerId="LiveId" clId="{D5B17F1B-6FB0-4DB4-9319-C7EA61D2CF78}" dt="2021-05-31T12:24:33.545" v="2806" actId="164"/>
          <ac:spMkLst>
            <pc:docMk/>
            <pc:sldMk cId="238141420" sldId="780"/>
            <ac:spMk id="12" creationId="{C259C19F-030A-4A60-BC33-7BB869611185}"/>
          </ac:spMkLst>
        </pc:spChg>
        <pc:spChg chg="mod topLvl">
          <ac:chgData name="Markus Röllig" userId="30dd76edf877a089" providerId="LiveId" clId="{D5B17F1B-6FB0-4DB4-9319-C7EA61D2CF78}" dt="2021-05-31T12:24:33.545" v="2806" actId="164"/>
          <ac:spMkLst>
            <pc:docMk/>
            <pc:sldMk cId="238141420" sldId="780"/>
            <ac:spMk id="13" creationId="{C1BE8586-EAFF-4A20-95CE-563880EEBA8F}"/>
          </ac:spMkLst>
        </pc:spChg>
        <pc:spChg chg="del">
          <ac:chgData name="Markus Röllig" userId="30dd76edf877a089" providerId="LiveId" clId="{D5B17F1B-6FB0-4DB4-9319-C7EA61D2CF78}" dt="2021-05-31T12:21:10.508" v="2767" actId="478"/>
          <ac:spMkLst>
            <pc:docMk/>
            <pc:sldMk cId="238141420" sldId="780"/>
            <ac:spMk id="14" creationId="{A6B5C289-D767-4564-9557-EA81C33C0912}"/>
          </ac:spMkLst>
        </pc:spChg>
        <pc:spChg chg="add mod ord">
          <ac:chgData name="Markus Röllig" userId="30dd76edf877a089" providerId="LiveId" clId="{D5B17F1B-6FB0-4DB4-9319-C7EA61D2CF78}" dt="2021-05-31T12:43:13.887" v="3415" actId="207"/>
          <ac:spMkLst>
            <pc:docMk/>
            <pc:sldMk cId="238141420" sldId="780"/>
            <ac:spMk id="15" creationId="{E9EA58F8-D7DB-4A9D-B673-A55F15783A85}"/>
          </ac:spMkLst>
        </pc:spChg>
        <pc:spChg chg="add del mod">
          <ac:chgData name="Markus Röllig" userId="30dd76edf877a089" providerId="LiveId" clId="{D5B17F1B-6FB0-4DB4-9319-C7EA61D2CF78}" dt="2021-05-31T12:31:02.313" v="2936" actId="478"/>
          <ac:spMkLst>
            <pc:docMk/>
            <pc:sldMk cId="238141420" sldId="780"/>
            <ac:spMk id="22" creationId="{03B50FC5-DF2E-4ED0-88A6-60277331225C}"/>
          </ac:spMkLst>
        </pc:spChg>
        <pc:spChg chg="add mod">
          <ac:chgData name="Markus Röllig" userId="30dd76edf877a089" providerId="LiveId" clId="{D5B17F1B-6FB0-4DB4-9319-C7EA61D2CF78}" dt="2021-05-31T12:32:55.394" v="2950" actId="14100"/>
          <ac:spMkLst>
            <pc:docMk/>
            <pc:sldMk cId="238141420" sldId="780"/>
            <ac:spMk id="23" creationId="{71783FC3-F7C7-4445-B7DA-81F59EA41CA7}"/>
          </ac:spMkLst>
        </pc:spChg>
        <pc:spChg chg="add mod ord">
          <ac:chgData name="Markus Röllig" userId="30dd76edf877a089" providerId="LiveId" clId="{D5B17F1B-6FB0-4DB4-9319-C7EA61D2CF78}" dt="2021-05-31T12:29:50.563" v="2925" actId="171"/>
          <ac:spMkLst>
            <pc:docMk/>
            <pc:sldMk cId="238141420" sldId="780"/>
            <ac:spMk id="24" creationId="{2B3BC109-C977-45A2-86AF-4CDFAB0DE782}"/>
          </ac:spMkLst>
        </pc:spChg>
        <pc:spChg chg="add mod ord">
          <ac:chgData name="Markus Röllig" userId="30dd76edf877a089" providerId="LiveId" clId="{D5B17F1B-6FB0-4DB4-9319-C7EA61D2CF78}" dt="2021-05-31T12:32:48.786" v="2949" actId="171"/>
          <ac:spMkLst>
            <pc:docMk/>
            <pc:sldMk cId="238141420" sldId="780"/>
            <ac:spMk id="25" creationId="{3591739E-E45A-4358-83B8-11258423025D}"/>
          </ac:spMkLst>
        </pc:spChg>
        <pc:spChg chg="add mod">
          <ac:chgData name="Markus Röllig" userId="30dd76edf877a089" providerId="LiveId" clId="{D5B17F1B-6FB0-4DB4-9319-C7EA61D2CF78}" dt="2021-05-31T12:40:27.174" v="3392" actId="1076"/>
          <ac:spMkLst>
            <pc:docMk/>
            <pc:sldMk cId="238141420" sldId="780"/>
            <ac:spMk id="26" creationId="{8EEFF716-8344-459A-86FF-4D617EDA0F61}"/>
          </ac:spMkLst>
        </pc:spChg>
        <pc:grpChg chg="add del">
          <ac:chgData name="Markus Röllig" userId="30dd76edf877a089" providerId="LiveId" clId="{D5B17F1B-6FB0-4DB4-9319-C7EA61D2CF78}" dt="2021-05-31T12:22:21.053" v="2777" actId="165"/>
          <ac:grpSpMkLst>
            <pc:docMk/>
            <pc:sldMk cId="238141420" sldId="780"/>
            <ac:grpSpMk id="18" creationId="{28578994-03BF-4784-B76F-17FDE92DE76A}"/>
          </ac:grpSpMkLst>
        </pc:grpChg>
        <pc:grpChg chg="add mod ord">
          <ac:chgData name="Markus Röllig" userId="30dd76edf877a089" providerId="LiveId" clId="{D5B17F1B-6FB0-4DB4-9319-C7EA61D2CF78}" dt="2021-05-31T12:30:52.883" v="2935" actId="1076"/>
          <ac:grpSpMkLst>
            <pc:docMk/>
            <pc:sldMk cId="238141420" sldId="780"/>
            <ac:grpSpMk id="21" creationId="{2E1F74D9-E8B1-44A8-B776-419F54D2F792}"/>
          </ac:grpSpMkLst>
        </pc:grpChg>
        <pc:cxnChg chg="del">
          <ac:chgData name="Markus Röllig" userId="30dd76edf877a089" providerId="LiveId" clId="{D5B17F1B-6FB0-4DB4-9319-C7EA61D2CF78}" dt="2021-05-31T12:21:07.826" v="2766" actId="478"/>
          <ac:cxnSpMkLst>
            <pc:docMk/>
            <pc:sldMk cId="238141420" sldId="780"/>
            <ac:cxnSpMk id="16" creationId="{030D44CD-ED2F-408F-9468-4788FD94B5DD}"/>
          </ac:cxnSpMkLst>
        </pc:cxnChg>
        <pc:cxnChg chg="del">
          <ac:chgData name="Markus Röllig" userId="30dd76edf877a089" providerId="LiveId" clId="{D5B17F1B-6FB0-4DB4-9319-C7EA61D2CF78}" dt="2021-05-31T12:21:07.826" v="2766" actId="478"/>
          <ac:cxnSpMkLst>
            <pc:docMk/>
            <pc:sldMk cId="238141420" sldId="780"/>
            <ac:cxnSpMk id="19" creationId="{991A9C5B-CD8F-49D7-8A12-33C70F43A2DD}"/>
          </ac:cxnSpMkLst>
        </pc:cxnChg>
        <pc:cxnChg chg="del">
          <ac:chgData name="Markus Röllig" userId="30dd76edf877a089" providerId="LiveId" clId="{D5B17F1B-6FB0-4DB4-9319-C7EA61D2CF78}" dt="2021-05-31T12:21:07.826" v="2766" actId="478"/>
          <ac:cxnSpMkLst>
            <pc:docMk/>
            <pc:sldMk cId="238141420" sldId="780"/>
            <ac:cxnSpMk id="20" creationId="{921941D6-A08A-426E-8514-67277A5EC0B6}"/>
          </ac:cxnSpMkLst>
        </pc:cxnChg>
      </pc:sldChg>
      <pc:sldChg chg="addSp delSp modSp add delAnim modAnim">
        <pc:chgData name="Markus Röllig" userId="30dd76edf877a089" providerId="LiveId" clId="{D5B17F1B-6FB0-4DB4-9319-C7EA61D2CF78}" dt="2021-05-31T12:51:21.734" v="3516" actId="14100"/>
        <pc:sldMkLst>
          <pc:docMk/>
          <pc:sldMk cId="2776774981" sldId="781"/>
        </pc:sldMkLst>
        <pc:spChg chg="add mod">
          <ac:chgData name="Markus Röllig" userId="30dd76edf877a089" providerId="LiveId" clId="{D5B17F1B-6FB0-4DB4-9319-C7EA61D2CF78}" dt="2021-05-31T12:47:39.081" v="3438" actId="164"/>
          <ac:spMkLst>
            <pc:docMk/>
            <pc:sldMk cId="2776774981" sldId="781"/>
            <ac:spMk id="4" creationId="{47457D2F-387D-406D-8FC6-D513E0DBFDAE}"/>
          </ac:spMkLst>
        </pc:spChg>
        <pc:spChg chg="add mod">
          <ac:chgData name="Markus Röllig" userId="30dd76edf877a089" providerId="LiveId" clId="{D5B17F1B-6FB0-4DB4-9319-C7EA61D2CF78}" dt="2021-05-31T12:50:34.125" v="3514" actId="692"/>
          <ac:spMkLst>
            <pc:docMk/>
            <pc:sldMk cId="2776774981" sldId="781"/>
            <ac:spMk id="18" creationId="{A1133EC9-C885-4FED-937B-F326753A2264}"/>
          </ac:spMkLst>
        </pc:spChg>
        <pc:spChg chg="add mod">
          <ac:chgData name="Markus Röllig" userId="30dd76edf877a089" providerId="LiveId" clId="{D5B17F1B-6FB0-4DB4-9319-C7EA61D2CF78}" dt="2021-05-31T12:47:39.081" v="3438" actId="164"/>
          <ac:spMkLst>
            <pc:docMk/>
            <pc:sldMk cId="2776774981" sldId="781"/>
            <ac:spMk id="22" creationId="{127BE4DE-FA5D-473F-A1E9-0AE9F28BD3E7}"/>
          </ac:spMkLst>
        </pc:spChg>
        <pc:spChg chg="del">
          <ac:chgData name="Markus Röllig" userId="30dd76edf877a089" providerId="LiveId" clId="{D5B17F1B-6FB0-4DB4-9319-C7EA61D2CF78}" dt="2021-05-31T12:46:58.858" v="3429" actId="478"/>
          <ac:spMkLst>
            <pc:docMk/>
            <pc:sldMk cId="2776774981" sldId="781"/>
            <ac:spMk id="26" creationId="{8EEFF716-8344-459A-86FF-4D617EDA0F61}"/>
          </ac:spMkLst>
        </pc:spChg>
        <pc:spChg chg="mod">
          <ac:chgData name="Markus Röllig" userId="30dd76edf877a089" providerId="LiveId" clId="{D5B17F1B-6FB0-4DB4-9319-C7EA61D2CF78}" dt="2021-05-31T12:51:21.734" v="3516" actId="14100"/>
          <ac:spMkLst>
            <pc:docMk/>
            <pc:sldMk cId="2776774981" sldId="781"/>
            <ac:spMk id="50" creationId="{8DFE528C-3C1C-40BE-BE08-E136CC0010AA}"/>
          </ac:spMkLst>
        </pc:spChg>
        <pc:spChg chg="add mod">
          <ac:chgData name="Markus Röllig" userId="30dd76edf877a089" providerId="LiveId" clId="{D5B17F1B-6FB0-4DB4-9319-C7EA61D2CF78}" dt="2021-05-31T12:50:34.125" v="3514" actId="692"/>
          <ac:spMkLst>
            <pc:docMk/>
            <pc:sldMk cId="2776774981" sldId="781"/>
            <ac:spMk id="51" creationId="{02EA95FD-9EE3-4434-8EC5-ACA9F81A9B22}"/>
          </ac:spMkLst>
        </pc:spChg>
        <pc:grpChg chg="add mod">
          <ac:chgData name="Markus Röllig" userId="30dd76edf877a089" providerId="LiveId" clId="{D5B17F1B-6FB0-4DB4-9319-C7EA61D2CF78}" dt="2021-05-31T12:48:10.126" v="3444" actId="164"/>
          <ac:grpSpMkLst>
            <pc:docMk/>
            <pc:sldMk cId="2776774981" sldId="781"/>
            <ac:grpSpMk id="14" creationId="{379DC5C3-CF15-41DB-B62B-D50A968902D8}"/>
          </ac:grpSpMkLst>
        </pc:grpChg>
        <pc:grpChg chg="add mod">
          <ac:chgData name="Markus Röllig" userId="30dd76edf877a089" providerId="LiveId" clId="{D5B17F1B-6FB0-4DB4-9319-C7EA61D2CF78}" dt="2021-05-31T12:48:10.126" v="3444" actId="164"/>
          <ac:grpSpMkLst>
            <pc:docMk/>
            <pc:sldMk cId="2776774981" sldId="781"/>
            <ac:grpSpMk id="16" creationId="{ADB04C87-C973-4F42-9CA6-049DDC955106}"/>
          </ac:grpSpMkLst>
        </pc:grpChg>
        <pc:grpChg chg="add mod">
          <ac:chgData name="Markus Röllig" userId="30dd76edf877a089" providerId="LiveId" clId="{D5B17F1B-6FB0-4DB4-9319-C7EA61D2CF78}" dt="2021-05-31T12:48:10.126" v="3444" actId="164"/>
          <ac:grpSpMkLst>
            <pc:docMk/>
            <pc:sldMk cId="2776774981" sldId="781"/>
            <ac:grpSpMk id="27" creationId="{B40C6C4C-8C87-470A-9A48-D55169702E61}"/>
          </ac:grpSpMkLst>
        </pc:grpChg>
        <pc:grpChg chg="add mod">
          <ac:chgData name="Markus Röllig" userId="30dd76edf877a089" providerId="LiveId" clId="{D5B17F1B-6FB0-4DB4-9319-C7EA61D2CF78}" dt="2021-05-31T12:49:34.556" v="3450" actId="1076"/>
          <ac:grpSpMkLst>
            <pc:docMk/>
            <pc:sldMk cId="2776774981" sldId="781"/>
            <ac:grpSpMk id="37" creationId="{4AE6B1AB-CACB-4729-B764-D7C6685FE07E}"/>
          </ac:grpSpMkLst>
        </pc:grpChg>
        <pc:grpChg chg="mod">
          <ac:chgData name="Markus Röllig" userId="30dd76edf877a089" providerId="LiveId" clId="{D5B17F1B-6FB0-4DB4-9319-C7EA61D2CF78}" dt="2021-05-31T12:49:13.558" v="3447"/>
          <ac:grpSpMkLst>
            <pc:docMk/>
            <pc:sldMk cId="2776774981" sldId="781"/>
            <ac:grpSpMk id="38" creationId="{2CD64840-9CFD-495B-8166-1AEDD4463C15}"/>
          </ac:grpSpMkLst>
        </pc:grpChg>
        <pc:grpChg chg="mod">
          <ac:chgData name="Markus Röllig" userId="30dd76edf877a089" providerId="LiveId" clId="{D5B17F1B-6FB0-4DB4-9319-C7EA61D2CF78}" dt="2021-05-31T12:49:13.558" v="3447"/>
          <ac:grpSpMkLst>
            <pc:docMk/>
            <pc:sldMk cId="2776774981" sldId="781"/>
            <ac:grpSpMk id="39" creationId="{4EDCF4B0-B674-4514-BA49-8CD80527306F}"/>
          </ac:grpSpMkLst>
        </pc:grpChg>
      </pc:sldChg>
      <pc:sldChg chg="addSp modSp add del modAnim">
        <pc:chgData name="Markus Röllig" userId="30dd76edf877a089" providerId="LiveId" clId="{D5B17F1B-6FB0-4DB4-9319-C7EA61D2CF78}" dt="2021-06-04T17:29:09.585" v="6409" actId="2696"/>
        <pc:sldMkLst>
          <pc:docMk/>
          <pc:sldMk cId="2934618439" sldId="782"/>
        </pc:sldMkLst>
        <pc:spChg chg="mod">
          <ac:chgData name="Markus Röllig" userId="30dd76edf877a089" providerId="LiveId" clId="{D5B17F1B-6FB0-4DB4-9319-C7EA61D2CF78}" dt="2021-05-31T13:05:28.237" v="3664" actId="20577"/>
          <ac:spMkLst>
            <pc:docMk/>
            <pc:sldMk cId="2934618439" sldId="782"/>
            <ac:spMk id="2" creationId="{AA02EB47-308D-4AFA-8EE4-94CF0F94B797}"/>
          </ac:spMkLst>
        </pc:spChg>
        <pc:spChg chg="add mod">
          <ac:chgData name="Markus Röllig" userId="30dd76edf877a089" providerId="LiveId" clId="{D5B17F1B-6FB0-4DB4-9319-C7EA61D2CF78}" dt="2021-05-31T12:54:33.535" v="3544" actId="14100"/>
          <ac:spMkLst>
            <pc:docMk/>
            <pc:sldMk cId="2934618439" sldId="782"/>
            <ac:spMk id="3" creationId="{51D10019-02F0-45AC-8E10-2DB776FF139F}"/>
          </ac:spMkLst>
        </pc:spChg>
        <pc:spChg chg="add mod">
          <ac:chgData name="Markus Röllig" userId="30dd76edf877a089" providerId="LiveId" clId="{D5B17F1B-6FB0-4DB4-9319-C7EA61D2CF78}" dt="2021-05-31T12:54:35.688" v="3545" actId="14100"/>
          <ac:spMkLst>
            <pc:docMk/>
            <pc:sldMk cId="2934618439" sldId="782"/>
            <ac:spMk id="4" creationId="{D96D9A99-032A-417B-B816-A0C1924A9F2A}"/>
          </ac:spMkLst>
        </pc:spChg>
        <pc:spChg chg="add mod ord">
          <ac:chgData name="Markus Röllig" userId="30dd76edf877a089" providerId="LiveId" clId="{D5B17F1B-6FB0-4DB4-9319-C7EA61D2CF78}" dt="2021-05-31T16:13:10.852" v="5161" actId="20577"/>
          <ac:spMkLst>
            <pc:docMk/>
            <pc:sldMk cId="2934618439" sldId="782"/>
            <ac:spMk id="15" creationId="{CCB6AB6F-6E4C-4842-8B2B-95509DDA8C7A}"/>
          </ac:spMkLst>
        </pc:spChg>
        <pc:spChg chg="add mod">
          <ac:chgData name="Markus Röllig" userId="30dd76edf877a089" providerId="LiveId" clId="{D5B17F1B-6FB0-4DB4-9319-C7EA61D2CF78}" dt="2021-05-31T13:03:02.618" v="3628" actId="1076"/>
          <ac:spMkLst>
            <pc:docMk/>
            <pc:sldMk cId="2934618439" sldId="782"/>
            <ac:spMk id="17" creationId="{A2D64F47-B373-4F34-8A7F-819D6EB4A810}"/>
          </ac:spMkLst>
        </pc:spChg>
        <pc:spChg chg="add mod">
          <ac:chgData name="Markus Röllig" userId="30dd76edf877a089" providerId="LiveId" clId="{D5B17F1B-6FB0-4DB4-9319-C7EA61D2CF78}" dt="2021-05-31T16:13:27.120" v="5172" actId="1076"/>
          <ac:spMkLst>
            <pc:docMk/>
            <pc:sldMk cId="2934618439" sldId="782"/>
            <ac:spMk id="34" creationId="{C14911ED-4301-461C-B287-F6352CA6710C}"/>
          </ac:spMkLst>
        </pc:spChg>
        <pc:grpChg chg="add mod">
          <ac:chgData name="Markus Röllig" userId="30dd76edf877a089" providerId="LiveId" clId="{D5B17F1B-6FB0-4DB4-9319-C7EA61D2CF78}" dt="2021-05-31T12:54:39.656" v="3546" actId="1076"/>
          <ac:grpSpMkLst>
            <pc:docMk/>
            <pc:sldMk cId="2934618439" sldId="782"/>
            <ac:grpSpMk id="5" creationId="{1D7DF459-C5E4-42FC-81CB-3996030A8B33}"/>
          </ac:grpSpMkLst>
        </pc:grpChg>
        <pc:picChg chg="add mod modCrop">
          <ac:chgData name="Markus Röllig" userId="30dd76edf877a089" providerId="LiveId" clId="{D5B17F1B-6FB0-4DB4-9319-C7EA61D2CF78}" dt="2021-05-31T13:00:08.417" v="3608" actId="1076"/>
          <ac:picMkLst>
            <pc:docMk/>
            <pc:sldMk cId="2934618439" sldId="782"/>
            <ac:picMk id="16" creationId="{62FD6A36-2DF3-47DA-A7D5-6600B886D165}"/>
          </ac:picMkLst>
        </pc:picChg>
        <pc:cxnChg chg="add mod">
          <ac:chgData name="Markus Röllig" userId="30dd76edf877a089" providerId="LiveId" clId="{D5B17F1B-6FB0-4DB4-9319-C7EA61D2CF78}" dt="2021-05-31T13:05:05.067" v="3645" actId="14100"/>
          <ac:cxnSpMkLst>
            <pc:docMk/>
            <pc:sldMk cId="2934618439" sldId="782"/>
            <ac:cxnSpMk id="19" creationId="{CF908B3C-D1A6-48BA-BD89-634C4EBD743B}"/>
          </ac:cxnSpMkLst>
        </pc:cxnChg>
        <pc:cxnChg chg="add mod">
          <ac:chgData name="Markus Röllig" userId="30dd76edf877a089" providerId="LiveId" clId="{D5B17F1B-6FB0-4DB4-9319-C7EA61D2CF78}" dt="2021-05-31T13:05:05.067" v="3645" actId="14100"/>
          <ac:cxnSpMkLst>
            <pc:docMk/>
            <pc:sldMk cId="2934618439" sldId="782"/>
            <ac:cxnSpMk id="20" creationId="{A0E9DA07-C966-49E2-84D6-DCDB78DCBF60}"/>
          </ac:cxnSpMkLst>
        </pc:cxnChg>
        <pc:cxnChg chg="add mod">
          <ac:chgData name="Markus Röllig" userId="30dd76edf877a089" providerId="LiveId" clId="{D5B17F1B-6FB0-4DB4-9319-C7EA61D2CF78}" dt="2021-05-31T13:05:05.067" v="3645" actId="14100"/>
          <ac:cxnSpMkLst>
            <pc:docMk/>
            <pc:sldMk cId="2934618439" sldId="782"/>
            <ac:cxnSpMk id="21" creationId="{FE75FBB1-ED15-435F-A4C5-8582108D5CC9}"/>
          </ac:cxnSpMkLst>
        </pc:cxnChg>
      </pc:sldChg>
      <pc:sldChg chg="addSp delSp modSp add delAnim modAnim">
        <pc:chgData name="Markus Röllig" userId="30dd76edf877a089" providerId="LiveId" clId="{D5B17F1B-6FB0-4DB4-9319-C7EA61D2CF78}" dt="2021-05-31T16:14:39.068" v="5176" actId="478"/>
        <pc:sldMkLst>
          <pc:docMk/>
          <pc:sldMk cId="3539876039" sldId="783"/>
        </pc:sldMkLst>
        <pc:spChg chg="mod">
          <ac:chgData name="Markus Röllig" userId="30dd76edf877a089" providerId="LiveId" clId="{D5B17F1B-6FB0-4DB4-9319-C7EA61D2CF78}" dt="2021-05-31T15:30:40.584" v="3824" actId="20577"/>
          <ac:spMkLst>
            <pc:docMk/>
            <pc:sldMk cId="3539876039" sldId="783"/>
            <ac:spMk id="2" creationId="{E1D31F21-4875-4AEB-92A3-EC82131DB284}"/>
          </ac:spMkLst>
        </pc:spChg>
        <pc:spChg chg="add mod">
          <ac:chgData name="Markus Röllig" userId="30dd76edf877a089" providerId="LiveId" clId="{D5B17F1B-6FB0-4DB4-9319-C7EA61D2CF78}" dt="2021-05-31T15:36:47.022" v="4104" actId="114"/>
          <ac:spMkLst>
            <pc:docMk/>
            <pc:sldMk cId="3539876039" sldId="783"/>
            <ac:spMk id="15" creationId="{997019F7-8D0A-4B0D-9300-A7C59AE74690}"/>
          </ac:spMkLst>
        </pc:spChg>
        <pc:spChg chg="add del mod">
          <ac:chgData name="Markus Röllig" userId="30dd76edf877a089" providerId="LiveId" clId="{D5B17F1B-6FB0-4DB4-9319-C7EA61D2CF78}" dt="2021-05-31T15:30:56.113" v="3828"/>
          <ac:spMkLst>
            <pc:docMk/>
            <pc:sldMk cId="3539876039" sldId="783"/>
            <ac:spMk id="16" creationId="{BDFFFF71-83BA-4022-8520-32721E0AE501}"/>
          </ac:spMkLst>
        </pc:spChg>
        <pc:spChg chg="add del">
          <ac:chgData name="Markus Röllig" userId="30dd76edf877a089" providerId="LiveId" clId="{D5B17F1B-6FB0-4DB4-9319-C7EA61D2CF78}" dt="2021-05-31T16:14:39.068" v="5176" actId="478"/>
          <ac:spMkLst>
            <pc:docMk/>
            <pc:sldMk cId="3539876039" sldId="783"/>
            <ac:spMk id="18" creationId="{D11677FA-1C11-48E3-A55C-2F3F0651DED3}"/>
          </ac:spMkLst>
        </pc:spChg>
        <pc:spChg chg="add del">
          <ac:chgData name="Markus Röllig" userId="30dd76edf877a089" providerId="LiveId" clId="{D5B17F1B-6FB0-4DB4-9319-C7EA61D2CF78}" dt="2021-05-31T16:14:36.788" v="5175" actId="478"/>
          <ac:spMkLst>
            <pc:docMk/>
            <pc:sldMk cId="3539876039" sldId="783"/>
            <ac:spMk id="19" creationId="{98BCA194-53FA-428A-A53A-3B1CAB0B7794}"/>
          </ac:spMkLst>
        </pc:spChg>
        <pc:picChg chg="add del mod">
          <ac:chgData name="Markus Röllig" userId="30dd76edf877a089" providerId="LiveId" clId="{D5B17F1B-6FB0-4DB4-9319-C7EA61D2CF78}" dt="2021-05-31T13:19:27.823" v="3669" actId="478"/>
          <ac:picMkLst>
            <pc:docMk/>
            <pc:sldMk cId="3539876039" sldId="783"/>
            <ac:picMk id="4" creationId="{A74A9B9E-9326-47D1-BF08-9E57C32755C2}"/>
          </ac:picMkLst>
        </pc:picChg>
        <pc:picChg chg="add del mod">
          <ac:chgData name="Markus Röllig" userId="30dd76edf877a089" providerId="LiveId" clId="{D5B17F1B-6FB0-4DB4-9319-C7EA61D2CF78}" dt="2021-05-31T15:30:53.769" v="3827"/>
          <ac:picMkLst>
            <pc:docMk/>
            <pc:sldMk cId="3539876039" sldId="783"/>
            <ac:picMk id="5" creationId="{E759A33B-0CAA-423B-AF48-68B9CD91FE44}"/>
          </ac:picMkLst>
        </pc:picChg>
        <pc:picChg chg="add del mod">
          <ac:chgData name="Markus Röllig" userId="30dd76edf877a089" providerId="LiveId" clId="{D5B17F1B-6FB0-4DB4-9319-C7EA61D2CF78}" dt="2021-05-31T13:32:31.417" v="3676" actId="478"/>
          <ac:picMkLst>
            <pc:docMk/>
            <pc:sldMk cId="3539876039" sldId="783"/>
            <ac:picMk id="7" creationId="{273FAD08-2ABA-47AA-9E6B-08C9A5C28FCD}"/>
          </ac:picMkLst>
        </pc:picChg>
        <pc:picChg chg="add del mod">
          <ac:chgData name="Markus Röllig" userId="30dd76edf877a089" providerId="LiveId" clId="{D5B17F1B-6FB0-4DB4-9319-C7EA61D2CF78}" dt="2021-05-31T13:39:34.842" v="3683" actId="478"/>
          <ac:picMkLst>
            <pc:docMk/>
            <pc:sldMk cId="3539876039" sldId="783"/>
            <ac:picMk id="8" creationId="{F65863A5-83AE-4694-98F0-0710873BAE2D}"/>
          </ac:picMkLst>
        </pc:picChg>
        <pc:picChg chg="add del mod">
          <ac:chgData name="Markus Röllig" userId="30dd76edf877a089" providerId="LiveId" clId="{D5B17F1B-6FB0-4DB4-9319-C7EA61D2CF78}" dt="2021-05-31T13:43:28.711" v="3689" actId="478"/>
          <ac:picMkLst>
            <pc:docMk/>
            <pc:sldMk cId="3539876039" sldId="783"/>
            <ac:picMk id="9" creationId="{EBA7E832-BD74-4F28-BD31-5657CFC675FE}"/>
          </ac:picMkLst>
        </pc:picChg>
        <pc:picChg chg="add del mod">
          <ac:chgData name="Markus Röllig" userId="30dd76edf877a089" providerId="LiveId" clId="{D5B17F1B-6FB0-4DB4-9319-C7EA61D2CF78}" dt="2021-05-31T13:45:05.482" v="3693" actId="478"/>
          <ac:picMkLst>
            <pc:docMk/>
            <pc:sldMk cId="3539876039" sldId="783"/>
            <ac:picMk id="10" creationId="{A20316D9-7EBD-4F63-B675-C4E2E2B48707}"/>
          </ac:picMkLst>
        </pc:picChg>
        <pc:picChg chg="add del mod">
          <ac:chgData name="Markus Röllig" userId="30dd76edf877a089" providerId="LiveId" clId="{D5B17F1B-6FB0-4DB4-9319-C7EA61D2CF78}" dt="2021-05-31T13:53:45.002" v="3697" actId="478"/>
          <ac:picMkLst>
            <pc:docMk/>
            <pc:sldMk cId="3539876039" sldId="783"/>
            <ac:picMk id="11" creationId="{8D577CAB-B098-47CC-9E05-EB278D41B855}"/>
          </ac:picMkLst>
        </pc:picChg>
        <pc:picChg chg="add del mod">
          <ac:chgData name="Markus Röllig" userId="30dd76edf877a089" providerId="LiveId" clId="{D5B17F1B-6FB0-4DB4-9319-C7EA61D2CF78}" dt="2021-05-31T13:54:00.982" v="3701" actId="478"/>
          <ac:picMkLst>
            <pc:docMk/>
            <pc:sldMk cId="3539876039" sldId="783"/>
            <ac:picMk id="12" creationId="{5248E19A-36B5-4DCC-B9F2-617C2A00930F}"/>
          </ac:picMkLst>
        </pc:picChg>
        <pc:picChg chg="add del mod">
          <ac:chgData name="Markus Röllig" userId="30dd76edf877a089" providerId="LiveId" clId="{D5B17F1B-6FB0-4DB4-9319-C7EA61D2CF78}" dt="2021-05-31T13:54:48.836" v="3703" actId="478"/>
          <ac:picMkLst>
            <pc:docMk/>
            <pc:sldMk cId="3539876039" sldId="783"/>
            <ac:picMk id="13" creationId="{910C37AB-BD73-4ADD-A4BC-4185DF0B31B3}"/>
          </ac:picMkLst>
        </pc:picChg>
        <pc:picChg chg="add del mod">
          <ac:chgData name="Markus Röllig" userId="30dd76edf877a089" providerId="LiveId" clId="{D5B17F1B-6FB0-4DB4-9319-C7EA61D2CF78}" dt="2021-05-31T13:54:58.993" v="3705" actId="478"/>
          <ac:picMkLst>
            <pc:docMk/>
            <pc:sldMk cId="3539876039" sldId="783"/>
            <ac:picMk id="14" creationId="{CDE0412F-6C0F-4327-90E4-C912C0774D7F}"/>
          </ac:picMkLst>
        </pc:picChg>
        <pc:picChg chg="add mod">
          <ac:chgData name="Markus Röllig" userId="30dd76edf877a089" providerId="LiveId" clId="{D5B17F1B-6FB0-4DB4-9319-C7EA61D2CF78}" dt="2021-05-31T15:30:56.113" v="3828"/>
          <ac:picMkLst>
            <pc:docMk/>
            <pc:sldMk cId="3539876039" sldId="783"/>
            <ac:picMk id="17" creationId="{0ABF70F9-8398-41E8-9881-3E0699C22AFB}"/>
          </ac:picMkLst>
        </pc:picChg>
      </pc:sldChg>
      <pc:sldChg chg="addSp delSp modSp add modAnim">
        <pc:chgData name="Markus Röllig" userId="30dd76edf877a089" providerId="LiveId" clId="{D5B17F1B-6FB0-4DB4-9319-C7EA61D2CF78}" dt="2021-05-31T16:14:22.747" v="5174" actId="1076"/>
        <pc:sldMkLst>
          <pc:docMk/>
          <pc:sldMk cId="3026544591" sldId="784"/>
        </pc:sldMkLst>
        <pc:spChg chg="mod">
          <ac:chgData name="Markus Röllig" userId="30dd76edf877a089" providerId="LiveId" clId="{D5B17F1B-6FB0-4DB4-9319-C7EA61D2CF78}" dt="2021-05-31T15:30:15.514" v="3806" actId="20577"/>
          <ac:spMkLst>
            <pc:docMk/>
            <pc:sldMk cId="3026544591" sldId="784"/>
            <ac:spMk id="2" creationId="{AA02EB47-308D-4AFA-8EE4-94CF0F94B797}"/>
          </ac:spMkLst>
        </pc:spChg>
        <pc:spChg chg="del mod">
          <ac:chgData name="Markus Röllig" userId="30dd76edf877a089" providerId="LiveId" clId="{D5B17F1B-6FB0-4DB4-9319-C7EA61D2CF78}" dt="2021-05-31T15:26:04.441" v="3737" actId="478"/>
          <ac:spMkLst>
            <pc:docMk/>
            <pc:sldMk cId="3026544591" sldId="784"/>
            <ac:spMk id="3" creationId="{51D10019-02F0-45AC-8E10-2DB776FF139F}"/>
          </ac:spMkLst>
        </pc:spChg>
        <pc:spChg chg="del mod">
          <ac:chgData name="Markus Röllig" userId="30dd76edf877a089" providerId="LiveId" clId="{D5B17F1B-6FB0-4DB4-9319-C7EA61D2CF78}" dt="2021-05-31T15:26:08.232" v="3738" actId="478"/>
          <ac:spMkLst>
            <pc:docMk/>
            <pc:sldMk cId="3026544591" sldId="784"/>
            <ac:spMk id="4" creationId="{D96D9A99-032A-417B-B816-A0C1924A9F2A}"/>
          </ac:spMkLst>
        </pc:spChg>
        <pc:spChg chg="mod">
          <ac:chgData name="Markus Röllig" userId="30dd76edf877a089" providerId="LiveId" clId="{D5B17F1B-6FB0-4DB4-9319-C7EA61D2CF78}" dt="2021-05-31T15:29:42.327" v="3786" actId="164"/>
          <ac:spMkLst>
            <pc:docMk/>
            <pc:sldMk cId="3026544591" sldId="784"/>
            <ac:spMk id="15" creationId="{CCB6AB6F-6E4C-4842-8B2B-95509DDA8C7A}"/>
          </ac:spMkLst>
        </pc:spChg>
        <pc:spChg chg="del">
          <ac:chgData name="Markus Röllig" userId="30dd76edf877a089" providerId="LiveId" clId="{D5B17F1B-6FB0-4DB4-9319-C7EA61D2CF78}" dt="2021-05-31T15:29:52.639" v="3789" actId="478"/>
          <ac:spMkLst>
            <pc:docMk/>
            <pc:sldMk cId="3026544591" sldId="784"/>
            <ac:spMk id="17" creationId="{A2D64F47-B373-4F34-8A7F-819D6EB4A810}"/>
          </ac:spMkLst>
        </pc:spChg>
        <pc:spChg chg="add mod ord">
          <ac:chgData name="Markus Röllig" userId="30dd76edf877a089" providerId="LiveId" clId="{D5B17F1B-6FB0-4DB4-9319-C7EA61D2CF78}" dt="2021-05-31T15:28:39.417" v="3775" actId="164"/>
          <ac:spMkLst>
            <pc:docMk/>
            <pc:sldMk cId="3026544591" sldId="784"/>
            <ac:spMk id="18" creationId="{F1C76452-472D-44A6-A81A-C92F1091E88D}"/>
          </ac:spMkLst>
        </pc:spChg>
        <pc:spChg chg="add del mod">
          <ac:chgData name="Markus Röllig" userId="30dd76edf877a089" providerId="LiveId" clId="{D5B17F1B-6FB0-4DB4-9319-C7EA61D2CF78}" dt="2021-05-31T15:28:47.212" v="3777" actId="478"/>
          <ac:spMkLst>
            <pc:docMk/>
            <pc:sldMk cId="3026544591" sldId="784"/>
            <ac:spMk id="22" creationId="{D91EE3E5-1563-4F86-8904-30C442FE4DA0}"/>
          </ac:spMkLst>
        </pc:spChg>
        <pc:spChg chg="add del mod">
          <ac:chgData name="Markus Röllig" userId="30dd76edf877a089" providerId="LiveId" clId="{D5B17F1B-6FB0-4DB4-9319-C7EA61D2CF78}" dt="2021-05-31T15:28:47.212" v="3777" actId="478"/>
          <ac:spMkLst>
            <pc:docMk/>
            <pc:sldMk cId="3026544591" sldId="784"/>
            <ac:spMk id="23" creationId="{34DFA86F-2D4A-41A9-A1D3-F5006A9BC585}"/>
          </ac:spMkLst>
        </pc:spChg>
        <pc:spChg chg="add mod">
          <ac:chgData name="Markus Röllig" userId="30dd76edf877a089" providerId="LiveId" clId="{D5B17F1B-6FB0-4DB4-9319-C7EA61D2CF78}" dt="2021-05-31T15:28:39.417" v="3775" actId="164"/>
          <ac:spMkLst>
            <pc:docMk/>
            <pc:sldMk cId="3026544591" sldId="784"/>
            <ac:spMk id="24" creationId="{D5E4B038-CB90-4DE0-A1A3-21ECF7C689FD}"/>
          </ac:spMkLst>
        </pc:spChg>
        <pc:spChg chg="add mod">
          <ac:chgData name="Markus Röllig" userId="30dd76edf877a089" providerId="LiveId" clId="{D5B17F1B-6FB0-4DB4-9319-C7EA61D2CF78}" dt="2021-05-31T15:28:39.417" v="3775" actId="164"/>
          <ac:spMkLst>
            <pc:docMk/>
            <pc:sldMk cId="3026544591" sldId="784"/>
            <ac:spMk id="25" creationId="{3D14EB38-B2BF-4B80-8FEA-A8CD4205271D}"/>
          </ac:spMkLst>
        </pc:spChg>
        <pc:grpChg chg="mod ord">
          <ac:chgData name="Markus Röllig" userId="30dd76edf877a089" providerId="LiveId" clId="{D5B17F1B-6FB0-4DB4-9319-C7EA61D2CF78}" dt="2021-05-31T15:29:42.327" v="3786" actId="164"/>
          <ac:grpSpMkLst>
            <pc:docMk/>
            <pc:sldMk cId="3026544591" sldId="784"/>
            <ac:grpSpMk id="5" creationId="{1D7DF459-C5E4-42FC-81CB-3996030A8B33}"/>
          </ac:grpSpMkLst>
        </pc:grpChg>
        <pc:grpChg chg="add mod">
          <ac:chgData name="Markus Röllig" userId="30dd76edf877a089" providerId="LiveId" clId="{D5B17F1B-6FB0-4DB4-9319-C7EA61D2CF78}" dt="2021-05-31T15:29:42.327" v="3786" actId="164"/>
          <ac:grpSpMkLst>
            <pc:docMk/>
            <pc:sldMk cId="3026544591" sldId="784"/>
            <ac:grpSpMk id="26" creationId="{38C614C2-6F4A-4983-9D15-3470B3285A50}"/>
          </ac:grpSpMkLst>
        </pc:grpChg>
        <pc:grpChg chg="add mod">
          <ac:chgData name="Markus Röllig" userId="30dd76edf877a089" providerId="LiveId" clId="{D5B17F1B-6FB0-4DB4-9319-C7EA61D2CF78}" dt="2021-05-31T15:29:42.327" v="3786" actId="164"/>
          <ac:grpSpMkLst>
            <pc:docMk/>
            <pc:sldMk cId="3026544591" sldId="784"/>
            <ac:grpSpMk id="27" creationId="{DDABEF39-46AF-4104-91B4-A219AD642E14}"/>
          </ac:grpSpMkLst>
        </pc:grpChg>
        <pc:grpChg chg="add mod">
          <ac:chgData name="Markus Röllig" userId="30dd76edf877a089" providerId="LiveId" clId="{D5B17F1B-6FB0-4DB4-9319-C7EA61D2CF78}" dt="2021-05-31T16:14:22.747" v="5174" actId="1076"/>
          <ac:grpSpMkLst>
            <pc:docMk/>
            <pc:sldMk cId="3026544591" sldId="784"/>
            <ac:grpSpMk id="31" creationId="{E18FF084-E20E-4B66-8596-0AEDD24D1929}"/>
          </ac:grpSpMkLst>
        </pc:grpChg>
        <pc:picChg chg="mod">
          <ac:chgData name="Markus Röllig" userId="30dd76edf877a089" providerId="LiveId" clId="{D5B17F1B-6FB0-4DB4-9319-C7EA61D2CF78}" dt="2021-05-31T15:22:46.838" v="3707" actId="1076"/>
          <ac:picMkLst>
            <pc:docMk/>
            <pc:sldMk cId="3026544591" sldId="784"/>
            <ac:picMk id="16" creationId="{62FD6A36-2DF3-47DA-A7D5-6600B886D165}"/>
          </ac:picMkLst>
        </pc:picChg>
      </pc:sldChg>
      <pc:sldChg chg="addSp delSp modSp add">
        <pc:chgData name="Markus Röllig" userId="30dd76edf877a089" providerId="LiveId" clId="{D5B17F1B-6FB0-4DB4-9319-C7EA61D2CF78}" dt="2021-05-31T15:40:17.784" v="4250" actId="14100"/>
        <pc:sldMkLst>
          <pc:docMk/>
          <pc:sldMk cId="2526357758" sldId="785"/>
        </pc:sldMkLst>
        <pc:spChg chg="mod">
          <ac:chgData name="Markus Röllig" userId="30dd76edf877a089" providerId="LiveId" clId="{D5B17F1B-6FB0-4DB4-9319-C7EA61D2CF78}" dt="2021-05-31T15:40:17.784" v="4250" actId="14100"/>
          <ac:spMkLst>
            <pc:docMk/>
            <pc:sldMk cId="2526357758" sldId="785"/>
            <ac:spMk id="2" creationId="{06577033-DA84-4A1B-AC0C-81BCE5F20F8E}"/>
          </ac:spMkLst>
        </pc:spChg>
        <pc:spChg chg="del mod">
          <ac:chgData name="Markus Röllig" userId="30dd76edf877a089" providerId="LiveId" clId="{D5B17F1B-6FB0-4DB4-9319-C7EA61D2CF78}" dt="2021-05-31T15:38:36.625" v="4206" actId="478"/>
          <ac:spMkLst>
            <pc:docMk/>
            <pc:sldMk cId="2526357758" sldId="785"/>
            <ac:spMk id="3" creationId="{28532637-2084-46A2-99BA-329C38F9E628}"/>
          </ac:spMkLst>
        </pc:spChg>
        <pc:spChg chg="mod">
          <ac:chgData name="Markus Röllig" userId="30dd76edf877a089" providerId="LiveId" clId="{D5B17F1B-6FB0-4DB4-9319-C7EA61D2CF78}" dt="2021-05-31T15:39:02.267" v="4211" actId="20577"/>
          <ac:spMkLst>
            <pc:docMk/>
            <pc:sldMk cId="2526357758" sldId="785"/>
            <ac:spMk id="4" creationId="{3784CE40-0723-47CF-91E3-47A927A3628A}"/>
          </ac:spMkLst>
        </pc:spChg>
        <pc:spChg chg="add mod">
          <ac:chgData name="Markus Röllig" userId="30dd76edf877a089" providerId="LiveId" clId="{D5B17F1B-6FB0-4DB4-9319-C7EA61D2CF78}" dt="2021-05-31T15:40:00.406" v="4249" actId="1076"/>
          <ac:spMkLst>
            <pc:docMk/>
            <pc:sldMk cId="2526357758" sldId="785"/>
            <ac:spMk id="8" creationId="{4651C8C2-BF18-434B-B425-435E1F633015}"/>
          </ac:spMkLst>
        </pc:spChg>
        <pc:picChg chg="add mod">
          <ac:chgData name="Markus Röllig" userId="30dd76edf877a089" providerId="LiveId" clId="{D5B17F1B-6FB0-4DB4-9319-C7EA61D2CF78}" dt="2021-05-31T15:38:24.524" v="4202" actId="1076"/>
          <ac:picMkLst>
            <pc:docMk/>
            <pc:sldMk cId="2526357758" sldId="785"/>
            <ac:picMk id="5" creationId="{411AB3DE-DD15-4955-BDCE-0F7790D58B90}"/>
          </ac:picMkLst>
        </pc:picChg>
        <pc:picChg chg="add mod">
          <ac:chgData name="Markus Röllig" userId="30dd76edf877a089" providerId="LiveId" clId="{D5B17F1B-6FB0-4DB4-9319-C7EA61D2CF78}" dt="2021-05-31T15:38:44.946" v="4208" actId="1076"/>
          <ac:picMkLst>
            <pc:docMk/>
            <pc:sldMk cId="2526357758" sldId="785"/>
            <ac:picMk id="6" creationId="{8E9FEB2E-5B54-426F-BD17-DE029E6BD0F0}"/>
          </ac:picMkLst>
        </pc:picChg>
        <pc:picChg chg="add mod">
          <ac:chgData name="Markus Röllig" userId="30dd76edf877a089" providerId="LiveId" clId="{D5B17F1B-6FB0-4DB4-9319-C7EA61D2CF78}" dt="2021-05-31T15:39:22.333" v="4215" actId="14100"/>
          <ac:picMkLst>
            <pc:docMk/>
            <pc:sldMk cId="2526357758" sldId="785"/>
            <ac:picMk id="7" creationId="{D9DDB4DD-2E5C-4E3B-9105-5559234EBA45}"/>
          </ac:picMkLst>
        </pc:picChg>
      </pc:sldChg>
      <pc:sldChg chg="addSp delSp modSp add ord">
        <pc:chgData name="Markus Röllig" userId="30dd76edf877a089" providerId="LiveId" clId="{D5B17F1B-6FB0-4DB4-9319-C7EA61D2CF78}" dt="2021-05-31T16:05:35.551" v="4892"/>
        <pc:sldMkLst>
          <pc:docMk/>
          <pc:sldMk cId="1779769789" sldId="786"/>
        </pc:sldMkLst>
        <pc:spChg chg="del">
          <ac:chgData name="Markus Röllig" userId="30dd76edf877a089" providerId="LiveId" clId="{D5B17F1B-6FB0-4DB4-9319-C7EA61D2CF78}" dt="2021-05-31T15:53:11.332" v="4387" actId="478"/>
          <ac:spMkLst>
            <pc:docMk/>
            <pc:sldMk cId="1779769789" sldId="786"/>
            <ac:spMk id="9" creationId="{00000000-0000-0000-0000-000000000000}"/>
          </ac:spMkLst>
        </pc:spChg>
        <pc:spChg chg="add mod">
          <ac:chgData name="Markus Röllig" userId="30dd76edf877a089" providerId="LiveId" clId="{D5B17F1B-6FB0-4DB4-9319-C7EA61D2CF78}" dt="2021-05-31T15:54:04.196" v="4393" actId="207"/>
          <ac:spMkLst>
            <pc:docMk/>
            <pc:sldMk cId="1779769789" sldId="786"/>
            <ac:spMk id="16" creationId="{3C99ABD0-2B3B-4FE3-8733-2FCD6C0C59BF}"/>
          </ac:spMkLst>
        </pc:spChg>
        <pc:spChg chg="mod">
          <ac:chgData name="Markus Röllig" userId="30dd76edf877a089" providerId="LiveId" clId="{D5B17F1B-6FB0-4DB4-9319-C7EA61D2CF78}" dt="2021-05-31T15:54:22.968" v="4411" actId="20577"/>
          <ac:spMkLst>
            <pc:docMk/>
            <pc:sldMk cId="1779769789" sldId="786"/>
            <ac:spMk id="22" creationId="{65F181B6-2848-424B-9E36-A8B7EB58A06E}"/>
          </ac:spMkLst>
        </pc:spChg>
        <pc:picChg chg="del">
          <ac:chgData name="Markus Röllig" userId="30dd76edf877a089" providerId="LiveId" clId="{D5B17F1B-6FB0-4DB4-9319-C7EA61D2CF78}" dt="2021-05-31T15:53:11.332" v="4387" actId="478"/>
          <ac:picMkLst>
            <pc:docMk/>
            <pc:sldMk cId="1779769789" sldId="786"/>
            <ac:picMk id="2" creationId="{00000000-0000-0000-0000-000000000000}"/>
          </ac:picMkLst>
        </pc:picChg>
        <pc:picChg chg="add mod modCrop">
          <ac:chgData name="Markus Röllig" userId="30dd76edf877a089" providerId="LiveId" clId="{D5B17F1B-6FB0-4DB4-9319-C7EA61D2CF78}" dt="2021-05-31T15:53:55.922" v="4391" actId="1076"/>
          <ac:picMkLst>
            <pc:docMk/>
            <pc:sldMk cId="1779769789" sldId="786"/>
            <ac:picMk id="15" creationId="{A9DD35A3-0AAE-440B-A5E6-5318FAE45CF0}"/>
          </ac:picMkLst>
        </pc:picChg>
      </pc:sldChg>
      <pc:sldChg chg="addSp modSp add modAnim">
        <pc:chgData name="Markus Röllig" userId="30dd76edf877a089" providerId="LiveId" clId="{D5B17F1B-6FB0-4DB4-9319-C7EA61D2CF78}" dt="2021-05-31T16:08:05.821" v="4903"/>
        <pc:sldMkLst>
          <pc:docMk/>
          <pc:sldMk cId="2717333223" sldId="787"/>
        </pc:sldMkLst>
        <pc:spChg chg="mod">
          <ac:chgData name="Markus Röllig" userId="30dd76edf877a089" providerId="LiveId" clId="{D5B17F1B-6FB0-4DB4-9319-C7EA61D2CF78}" dt="2021-05-31T15:57:51.432" v="4431" actId="20577"/>
          <ac:spMkLst>
            <pc:docMk/>
            <pc:sldMk cId="2717333223" sldId="787"/>
            <ac:spMk id="2" creationId="{FD71C452-8519-41B1-822F-349B334FD9A6}"/>
          </ac:spMkLst>
        </pc:spChg>
        <pc:picChg chg="add mod">
          <ac:chgData name="Markus Röllig" userId="30dd76edf877a089" providerId="LiveId" clId="{D5B17F1B-6FB0-4DB4-9319-C7EA61D2CF78}" dt="2021-05-31T16:07:08.860" v="4900" actId="14100"/>
          <ac:picMkLst>
            <pc:docMk/>
            <pc:sldMk cId="2717333223" sldId="787"/>
            <ac:picMk id="3" creationId="{87BFAA53-9125-4296-816E-5B399B934D25}"/>
          </ac:picMkLst>
        </pc:picChg>
      </pc:sldChg>
      <pc:sldChg chg="addSp delSp modSp add ord">
        <pc:chgData name="Markus Röllig" userId="30dd76edf877a089" providerId="LiveId" clId="{D5B17F1B-6FB0-4DB4-9319-C7EA61D2CF78}" dt="2021-05-31T16:15:34.396" v="5182" actId="20577"/>
        <pc:sldMkLst>
          <pc:docMk/>
          <pc:sldMk cId="4036981296" sldId="788"/>
        </pc:sldMkLst>
        <pc:spChg chg="mod">
          <ac:chgData name="Markus Röllig" userId="30dd76edf877a089" providerId="LiveId" clId="{D5B17F1B-6FB0-4DB4-9319-C7EA61D2CF78}" dt="2021-05-31T15:58:22.279" v="4456" actId="20577"/>
          <ac:spMkLst>
            <pc:docMk/>
            <pc:sldMk cId="4036981296" sldId="788"/>
            <ac:spMk id="2" creationId="{7B2C7FF5-92B9-43F9-95F8-34606D2EF696}"/>
          </ac:spMkLst>
        </pc:spChg>
        <pc:spChg chg="add mod">
          <ac:chgData name="Markus Röllig" userId="30dd76edf877a089" providerId="LiveId" clId="{D5B17F1B-6FB0-4DB4-9319-C7EA61D2CF78}" dt="2021-05-31T16:15:34.396" v="5182" actId="20577"/>
          <ac:spMkLst>
            <pc:docMk/>
            <pc:sldMk cId="4036981296" sldId="788"/>
            <ac:spMk id="3" creationId="{DC97B69A-EA26-4713-B160-FF7D9E5C6D28}"/>
          </ac:spMkLst>
        </pc:spChg>
        <pc:spChg chg="add del mod">
          <ac:chgData name="Markus Röllig" userId="30dd76edf877a089" providerId="LiveId" clId="{D5B17F1B-6FB0-4DB4-9319-C7EA61D2CF78}" dt="2021-05-31T15:58:43.634" v="4458"/>
          <ac:spMkLst>
            <pc:docMk/>
            <pc:sldMk cId="4036981296" sldId="788"/>
            <ac:spMk id="4" creationId="{71A5E2D4-474F-4435-A14B-79FC8D36E9FC}"/>
          </ac:spMkLst>
        </pc:spChg>
        <pc:picChg chg="add mod">
          <ac:chgData name="Markus Röllig" userId="30dd76edf877a089" providerId="LiveId" clId="{D5B17F1B-6FB0-4DB4-9319-C7EA61D2CF78}" dt="2021-05-31T15:58:43.634" v="4458"/>
          <ac:picMkLst>
            <pc:docMk/>
            <pc:sldMk cId="4036981296" sldId="788"/>
            <ac:picMk id="5" creationId="{74976367-9832-4FEF-AC5B-9386633BFFDD}"/>
          </ac:picMkLst>
        </pc:picChg>
      </pc:sldChg>
      <pc:sldChg chg="addSp delSp modSp add delAnim modAnim">
        <pc:chgData name="Markus Röllig" userId="30dd76edf877a089" providerId="LiveId" clId="{D5B17F1B-6FB0-4DB4-9319-C7EA61D2CF78}" dt="2021-05-31T16:05:22.615" v="4891"/>
        <pc:sldMkLst>
          <pc:docMk/>
          <pc:sldMk cId="560928622" sldId="789"/>
        </pc:sldMkLst>
        <pc:spChg chg="add del mod">
          <ac:chgData name="Markus Röllig" userId="30dd76edf877a089" providerId="LiveId" clId="{D5B17F1B-6FB0-4DB4-9319-C7EA61D2CF78}" dt="2021-05-31T16:02:47.882" v="4732"/>
          <ac:spMkLst>
            <pc:docMk/>
            <pc:sldMk cId="560928622" sldId="789"/>
            <ac:spMk id="4" creationId="{83F973DF-A83B-4439-8E88-9024F63CF227}"/>
          </ac:spMkLst>
        </pc:spChg>
        <pc:spChg chg="add mod">
          <ac:chgData name="Markus Röllig" userId="30dd76edf877a089" providerId="LiveId" clId="{D5B17F1B-6FB0-4DB4-9319-C7EA61D2CF78}" dt="2021-05-31T16:03:53.170" v="4876" actId="20577"/>
          <ac:spMkLst>
            <pc:docMk/>
            <pc:sldMk cId="560928622" sldId="789"/>
            <ac:spMk id="5" creationId="{145BA890-C3F0-4F68-BB9F-1E7F09C0981E}"/>
          </ac:spMkLst>
        </pc:spChg>
        <pc:spChg chg="del">
          <ac:chgData name="Markus Röllig" userId="30dd76edf877a089" providerId="LiveId" clId="{D5B17F1B-6FB0-4DB4-9319-C7EA61D2CF78}" dt="2021-05-31T16:02:39.320" v="4729" actId="478"/>
          <ac:spMkLst>
            <pc:docMk/>
            <pc:sldMk cId="560928622" sldId="789"/>
            <ac:spMk id="7" creationId="{A4917755-E692-46E8-9777-BA8BC9D853E7}"/>
          </ac:spMkLst>
        </pc:spChg>
        <pc:spChg chg="mod ord">
          <ac:chgData name="Markus Röllig" userId="30dd76edf877a089" providerId="LiveId" clId="{D5B17F1B-6FB0-4DB4-9319-C7EA61D2CF78}" dt="2021-05-31T16:03:11.565" v="4739" actId="166"/>
          <ac:spMkLst>
            <pc:docMk/>
            <pc:sldMk cId="560928622" sldId="789"/>
            <ac:spMk id="9" creationId="{00000000-0000-0000-0000-000000000000}"/>
          </ac:spMkLst>
        </pc:spChg>
        <pc:spChg chg="del">
          <ac:chgData name="Markus Röllig" userId="30dd76edf877a089" providerId="LiveId" clId="{D5B17F1B-6FB0-4DB4-9319-C7EA61D2CF78}" dt="2021-05-31T16:02:51.209" v="4733" actId="478"/>
          <ac:spMkLst>
            <pc:docMk/>
            <pc:sldMk cId="560928622" sldId="789"/>
            <ac:spMk id="13" creationId="{00000000-0000-0000-0000-000000000000}"/>
          </ac:spMkLst>
        </pc:spChg>
        <pc:spChg chg="del">
          <ac:chgData name="Markus Röllig" userId="30dd76edf877a089" providerId="LiveId" clId="{D5B17F1B-6FB0-4DB4-9319-C7EA61D2CF78}" dt="2021-05-31T16:02:39.320" v="4729" actId="478"/>
          <ac:spMkLst>
            <pc:docMk/>
            <pc:sldMk cId="560928622" sldId="789"/>
            <ac:spMk id="21" creationId="{95756956-A961-4333-93E8-29116C7D06F8}"/>
          </ac:spMkLst>
        </pc:spChg>
        <pc:spChg chg="del mod">
          <ac:chgData name="Markus Röllig" userId="30dd76edf877a089" providerId="LiveId" clId="{D5B17F1B-6FB0-4DB4-9319-C7EA61D2CF78}" dt="2021-05-31T16:03:06.629" v="4737" actId="478"/>
          <ac:spMkLst>
            <pc:docMk/>
            <pc:sldMk cId="560928622" sldId="789"/>
            <ac:spMk id="22" creationId="{65F181B6-2848-424B-9E36-A8B7EB58A06E}"/>
          </ac:spMkLst>
        </pc:spChg>
        <pc:grpChg chg="add mod">
          <ac:chgData name="Markus Röllig" userId="30dd76edf877a089" providerId="LiveId" clId="{D5B17F1B-6FB0-4DB4-9319-C7EA61D2CF78}" dt="2021-05-31T16:05:08.534" v="4889" actId="164"/>
          <ac:grpSpMkLst>
            <pc:docMk/>
            <pc:sldMk cId="560928622" sldId="789"/>
            <ac:grpSpMk id="16" creationId="{032FFC77-87C1-4DCF-973C-572F50934254}"/>
          </ac:grpSpMkLst>
        </pc:grpChg>
        <pc:grpChg chg="del">
          <ac:chgData name="Markus Röllig" userId="30dd76edf877a089" providerId="LiveId" clId="{D5B17F1B-6FB0-4DB4-9319-C7EA61D2CF78}" dt="2021-05-31T16:02:39.320" v="4729" actId="478"/>
          <ac:grpSpMkLst>
            <pc:docMk/>
            <pc:sldMk cId="560928622" sldId="789"/>
            <ac:grpSpMk id="18" creationId="{F16AC2C5-539F-495D-AD92-E693211186D2}"/>
          </ac:grpSpMkLst>
        </pc:grpChg>
        <pc:picChg chg="del">
          <ac:chgData name="Markus Röllig" userId="30dd76edf877a089" providerId="LiveId" clId="{D5B17F1B-6FB0-4DB4-9319-C7EA61D2CF78}" dt="2021-05-31T16:02:45.186" v="4731"/>
          <ac:picMkLst>
            <pc:docMk/>
            <pc:sldMk cId="560928622" sldId="789"/>
            <ac:picMk id="2" creationId="{00000000-0000-0000-0000-000000000000}"/>
          </ac:picMkLst>
        </pc:picChg>
        <pc:picChg chg="del">
          <ac:chgData name="Markus Röllig" userId="30dd76edf877a089" providerId="LiveId" clId="{D5B17F1B-6FB0-4DB4-9319-C7EA61D2CF78}" dt="2021-05-31T16:02:39.320" v="4729" actId="478"/>
          <ac:picMkLst>
            <pc:docMk/>
            <pc:sldMk cId="560928622" sldId="789"/>
            <ac:picMk id="17" creationId="{5B0B9713-4669-4D85-A34B-B400478299CF}"/>
          </ac:picMkLst>
        </pc:picChg>
        <pc:picChg chg="add mod">
          <ac:chgData name="Markus Röllig" userId="30dd76edf877a089" providerId="LiveId" clId="{D5B17F1B-6FB0-4DB4-9319-C7EA61D2CF78}" dt="2021-05-31T16:02:58.113" v="4735" actId="14100"/>
          <ac:picMkLst>
            <pc:docMk/>
            <pc:sldMk cId="560928622" sldId="789"/>
            <ac:picMk id="23" creationId="{DA8E328F-8E9D-4D32-9EEA-4D069B7BB3C1}"/>
          </ac:picMkLst>
        </pc:picChg>
        <pc:cxnChg chg="add mod">
          <ac:chgData name="Markus Röllig" userId="30dd76edf877a089" providerId="LiveId" clId="{D5B17F1B-6FB0-4DB4-9319-C7EA61D2CF78}" dt="2021-05-31T16:05:08.534" v="4889" actId="164"/>
          <ac:cxnSpMkLst>
            <pc:docMk/>
            <pc:sldMk cId="560928622" sldId="789"/>
            <ac:cxnSpMk id="11" creationId="{EF562CA2-6083-4BA2-9AF5-8535BC76428D}"/>
          </ac:cxnSpMkLst>
        </pc:cxnChg>
        <pc:cxnChg chg="add mod">
          <ac:chgData name="Markus Röllig" userId="30dd76edf877a089" providerId="LiveId" clId="{D5B17F1B-6FB0-4DB4-9319-C7EA61D2CF78}" dt="2021-05-31T16:05:08.534" v="4889" actId="164"/>
          <ac:cxnSpMkLst>
            <pc:docMk/>
            <pc:sldMk cId="560928622" sldId="789"/>
            <ac:cxnSpMk id="24" creationId="{76A885F3-BC5F-4FCF-BC1C-53E490AB5AA6}"/>
          </ac:cxnSpMkLst>
        </pc:cxnChg>
        <pc:cxnChg chg="add mod">
          <ac:chgData name="Markus Röllig" userId="30dd76edf877a089" providerId="LiveId" clId="{D5B17F1B-6FB0-4DB4-9319-C7EA61D2CF78}" dt="2021-05-31T16:05:08.534" v="4889" actId="164"/>
          <ac:cxnSpMkLst>
            <pc:docMk/>
            <pc:sldMk cId="560928622" sldId="789"/>
            <ac:cxnSpMk id="25" creationId="{E011AB58-F2C4-4FAF-90FC-E89B08C93871}"/>
          </ac:cxnSpMkLst>
        </pc:cxnChg>
      </pc:sldChg>
      <pc:sldChg chg="addSp delSp modSp add">
        <pc:chgData name="Markus Röllig" userId="30dd76edf877a089" providerId="LiveId" clId="{D5B17F1B-6FB0-4DB4-9319-C7EA61D2CF78}" dt="2021-06-04T11:03:03.782" v="6329" actId="1076"/>
        <pc:sldMkLst>
          <pc:docMk/>
          <pc:sldMk cId="3180248856" sldId="790"/>
        </pc:sldMkLst>
        <pc:spChg chg="add del mod">
          <ac:chgData name="Markus Röllig" userId="30dd76edf877a089" providerId="LiveId" clId="{D5B17F1B-6FB0-4DB4-9319-C7EA61D2CF78}" dt="2021-06-01T09:09:14.886" v="5205"/>
          <ac:spMkLst>
            <pc:docMk/>
            <pc:sldMk cId="3180248856" sldId="790"/>
            <ac:spMk id="5" creationId="{723BAA7B-2B8F-47D9-A9E7-A564D38A5A8A}"/>
          </ac:spMkLst>
        </pc:spChg>
        <pc:spChg chg="add del mod">
          <ac:chgData name="Markus Röllig" userId="30dd76edf877a089" providerId="LiveId" clId="{D5B17F1B-6FB0-4DB4-9319-C7EA61D2CF78}" dt="2021-06-04T11:02:29.946" v="6318"/>
          <ac:spMkLst>
            <pc:docMk/>
            <pc:sldMk cId="3180248856" sldId="790"/>
            <ac:spMk id="10" creationId="{76047D43-00BF-4B5A-893A-3528BA015244}"/>
          </ac:spMkLst>
        </pc:spChg>
        <pc:spChg chg="add mod">
          <ac:chgData name="Markus Röllig" userId="30dd76edf877a089" providerId="LiveId" clId="{D5B17F1B-6FB0-4DB4-9319-C7EA61D2CF78}" dt="2021-06-04T11:03:03.782" v="6329" actId="1076"/>
          <ac:spMkLst>
            <pc:docMk/>
            <pc:sldMk cId="3180248856" sldId="790"/>
            <ac:spMk id="11" creationId="{65DD78E5-368F-45E0-8169-9953F06FF515}"/>
          </ac:spMkLst>
        </pc:spChg>
        <pc:picChg chg="add del">
          <ac:chgData name="Markus Röllig" userId="30dd76edf877a089" providerId="LiveId" clId="{D5B17F1B-6FB0-4DB4-9319-C7EA61D2CF78}" dt="2021-06-01T09:09:13.302" v="5204"/>
          <ac:picMkLst>
            <pc:docMk/>
            <pc:sldMk cId="3180248856" sldId="790"/>
            <ac:picMk id="3" creationId="{E88B7AE5-0952-4E17-B48D-16C8075EC27F}"/>
          </ac:picMkLst>
        </pc:picChg>
        <pc:picChg chg="add del mod">
          <ac:chgData name="Markus Röllig" userId="30dd76edf877a089" providerId="LiveId" clId="{D5B17F1B-6FB0-4DB4-9319-C7EA61D2CF78}" dt="2021-06-04T11:02:27.905" v="6317"/>
          <ac:picMkLst>
            <pc:docMk/>
            <pc:sldMk cId="3180248856" sldId="790"/>
            <ac:picMk id="7" creationId="{9E32BF85-9885-4AAA-8170-FEA29CEDA4CA}"/>
          </ac:picMkLst>
        </pc:picChg>
        <pc:picChg chg="add del mod">
          <ac:chgData name="Markus Röllig" userId="30dd76edf877a089" providerId="LiveId" clId="{D5B17F1B-6FB0-4DB4-9319-C7EA61D2CF78}" dt="2021-06-04T11:02:24.521" v="6316" actId="478"/>
          <ac:picMkLst>
            <pc:docMk/>
            <pc:sldMk cId="3180248856" sldId="790"/>
            <ac:picMk id="8" creationId="{CF9BCCF1-D46A-4CCD-B9A4-58D9FC32E71D}"/>
          </ac:picMkLst>
        </pc:picChg>
        <pc:picChg chg="add mod">
          <ac:chgData name="Markus Röllig" userId="30dd76edf877a089" providerId="LiveId" clId="{D5B17F1B-6FB0-4DB4-9319-C7EA61D2CF78}" dt="2021-06-04T11:02:33.459" v="6320" actId="1076"/>
          <ac:picMkLst>
            <pc:docMk/>
            <pc:sldMk cId="3180248856" sldId="790"/>
            <ac:picMk id="13" creationId="{D935D6C7-80AA-4954-B726-798A5457A69A}"/>
          </ac:picMkLst>
        </pc:picChg>
        <pc:picChg chg="del">
          <ac:chgData name="Markus Röllig" userId="30dd76edf877a089" providerId="LiveId" clId="{D5B17F1B-6FB0-4DB4-9319-C7EA61D2CF78}" dt="2021-06-01T09:09:10.470" v="5203" actId="478"/>
          <ac:picMkLst>
            <pc:docMk/>
            <pc:sldMk cId="3180248856" sldId="790"/>
            <ac:picMk id="17" creationId="{0ABF70F9-8398-41E8-9881-3E0699C22AFB}"/>
          </ac:picMkLst>
        </pc:picChg>
      </pc:sldChg>
      <pc:sldChg chg="addSp delSp modSp add">
        <pc:chgData name="Markus Röllig" userId="30dd76edf877a089" providerId="LiveId" clId="{D5B17F1B-6FB0-4DB4-9319-C7EA61D2CF78}" dt="2021-06-01T14:39:11.757" v="5574" actId="1076"/>
        <pc:sldMkLst>
          <pc:docMk/>
          <pc:sldMk cId="2092879717" sldId="791"/>
        </pc:sldMkLst>
        <pc:spChg chg="mod">
          <ac:chgData name="Markus Röllig" userId="30dd76edf877a089" providerId="LiveId" clId="{D5B17F1B-6FB0-4DB4-9319-C7EA61D2CF78}" dt="2021-06-01T14:28:02.784" v="5327" actId="20577"/>
          <ac:spMkLst>
            <pc:docMk/>
            <pc:sldMk cId="2092879717" sldId="791"/>
            <ac:spMk id="2" creationId="{27917237-94D8-48AE-BBE0-DA58400A1274}"/>
          </ac:spMkLst>
        </pc:spChg>
        <pc:spChg chg="mod">
          <ac:chgData name="Markus Röllig" userId="30dd76edf877a089" providerId="LiveId" clId="{D5B17F1B-6FB0-4DB4-9319-C7EA61D2CF78}" dt="2021-06-01T14:32:36.097" v="5543" actId="20577"/>
          <ac:spMkLst>
            <pc:docMk/>
            <pc:sldMk cId="2092879717" sldId="791"/>
            <ac:spMk id="3" creationId="{6D4EAADC-F079-4021-829F-8F5423174CA0}"/>
          </ac:spMkLst>
        </pc:spChg>
        <pc:spChg chg="add mod">
          <ac:chgData name="Markus Röllig" userId="30dd76edf877a089" providerId="LiveId" clId="{D5B17F1B-6FB0-4DB4-9319-C7EA61D2CF78}" dt="2021-06-01T14:33:03.207" v="5547" actId="208"/>
          <ac:spMkLst>
            <pc:docMk/>
            <pc:sldMk cId="2092879717" sldId="791"/>
            <ac:spMk id="4" creationId="{E260ABFD-68DF-40D8-80C4-B9802515D90B}"/>
          </ac:spMkLst>
        </pc:spChg>
        <pc:spChg chg="add mod">
          <ac:chgData name="Markus Röllig" userId="30dd76edf877a089" providerId="LiveId" clId="{D5B17F1B-6FB0-4DB4-9319-C7EA61D2CF78}" dt="2021-06-01T14:33:12.342" v="5550" actId="14100"/>
          <ac:spMkLst>
            <pc:docMk/>
            <pc:sldMk cId="2092879717" sldId="791"/>
            <ac:spMk id="5" creationId="{EFCE092A-163E-4A9A-AFA9-ACF7C99044BC}"/>
          </ac:spMkLst>
        </pc:spChg>
        <pc:graphicFrameChg chg="add del mod">
          <ac:chgData name="Markus Röllig" userId="30dd76edf877a089" providerId="LiveId" clId="{D5B17F1B-6FB0-4DB4-9319-C7EA61D2CF78}" dt="2021-06-01T14:34:27.016" v="5552"/>
          <ac:graphicFrameMkLst>
            <pc:docMk/>
            <pc:sldMk cId="2092879717" sldId="791"/>
            <ac:graphicFrameMk id="6" creationId="{5C0D9F2F-AC3B-4722-B675-EA8DD3B3D39A}"/>
          </ac:graphicFrameMkLst>
        </pc:graphicFrameChg>
        <pc:graphicFrameChg chg="add del mod">
          <ac:chgData name="Markus Röllig" userId="30dd76edf877a089" providerId="LiveId" clId="{D5B17F1B-6FB0-4DB4-9319-C7EA61D2CF78}" dt="2021-06-01T14:36:15.050" v="5563"/>
          <ac:graphicFrameMkLst>
            <pc:docMk/>
            <pc:sldMk cId="2092879717" sldId="791"/>
            <ac:graphicFrameMk id="11" creationId="{A31429FC-80F5-427B-97DB-210BDF427162}"/>
          </ac:graphicFrameMkLst>
        </pc:graphicFrameChg>
        <pc:picChg chg="add mod">
          <ac:chgData name="Markus Röllig" userId="30dd76edf877a089" providerId="LiveId" clId="{D5B17F1B-6FB0-4DB4-9319-C7EA61D2CF78}" dt="2021-06-01T14:34:52.226" v="5556" actId="1076"/>
          <ac:picMkLst>
            <pc:docMk/>
            <pc:sldMk cId="2092879717" sldId="791"/>
            <ac:picMk id="8" creationId="{3D4FA2C8-E4B2-40F3-A57C-1F015147AE6A}"/>
          </ac:picMkLst>
        </pc:picChg>
        <pc:picChg chg="add mod">
          <ac:chgData name="Markus Röllig" userId="30dd76edf877a089" providerId="LiveId" clId="{D5B17F1B-6FB0-4DB4-9319-C7EA61D2CF78}" dt="2021-06-01T14:35:42.777" v="5561" actId="1076"/>
          <ac:picMkLst>
            <pc:docMk/>
            <pc:sldMk cId="2092879717" sldId="791"/>
            <ac:picMk id="10" creationId="{02D8415F-4C93-45CD-BBC4-80535BC49B5E}"/>
          </ac:picMkLst>
        </pc:picChg>
        <pc:picChg chg="add mod">
          <ac:chgData name="Markus Röllig" userId="30dd76edf877a089" providerId="LiveId" clId="{D5B17F1B-6FB0-4DB4-9319-C7EA61D2CF78}" dt="2021-06-01T14:37:31.271" v="5568" actId="1076"/>
          <ac:picMkLst>
            <pc:docMk/>
            <pc:sldMk cId="2092879717" sldId="791"/>
            <ac:picMk id="12" creationId="{90D0A504-FEC3-4A80-BDD4-DF08EB5B66C2}"/>
          </ac:picMkLst>
        </pc:picChg>
        <pc:picChg chg="add mod">
          <ac:chgData name="Markus Röllig" userId="30dd76edf877a089" providerId="LiveId" clId="{D5B17F1B-6FB0-4DB4-9319-C7EA61D2CF78}" dt="2021-06-01T14:39:11.757" v="5574" actId="1076"/>
          <ac:picMkLst>
            <pc:docMk/>
            <pc:sldMk cId="2092879717" sldId="791"/>
            <ac:picMk id="14" creationId="{45501752-43CB-4988-A6EA-303E8F7A04AA}"/>
          </ac:picMkLst>
        </pc:picChg>
      </pc:sldChg>
      <pc:sldChg chg="delSp add setBg">
        <pc:chgData name="Markus Röllig" userId="30dd76edf877a089" providerId="LiveId" clId="{D5B17F1B-6FB0-4DB4-9319-C7EA61D2CF78}" dt="2021-06-03T17:58:39.714" v="5592"/>
        <pc:sldMkLst>
          <pc:docMk/>
          <pc:sldMk cId="1241564416" sldId="792"/>
        </pc:sldMkLst>
        <pc:spChg chg="del">
          <ac:chgData name="Markus Röllig" userId="30dd76edf877a089" providerId="LiveId" clId="{D5B17F1B-6FB0-4DB4-9319-C7EA61D2CF78}" dt="2021-06-03T17:58:32.519" v="5582"/>
          <ac:spMkLst>
            <pc:docMk/>
            <pc:sldMk cId="1241564416" sldId="792"/>
            <ac:spMk id="2" creationId="{06F919E6-D157-4349-875A-5C4581476F9D}"/>
          </ac:spMkLst>
        </pc:spChg>
        <pc:spChg chg="del">
          <ac:chgData name="Markus Röllig" userId="30dd76edf877a089" providerId="LiveId" clId="{D5B17F1B-6FB0-4DB4-9319-C7EA61D2CF78}" dt="2021-06-03T17:58:32.519" v="5582"/>
          <ac:spMkLst>
            <pc:docMk/>
            <pc:sldMk cId="1241564416" sldId="792"/>
            <ac:spMk id="3" creationId="{2D62CFFD-E993-4D1C-92F7-2AC2960C0884}"/>
          </ac:spMkLst>
        </pc:spChg>
        <pc:spChg chg="del">
          <ac:chgData name="Markus Röllig" userId="30dd76edf877a089" providerId="LiveId" clId="{D5B17F1B-6FB0-4DB4-9319-C7EA61D2CF78}" dt="2021-06-03T17:58:32.519" v="5582"/>
          <ac:spMkLst>
            <pc:docMk/>
            <pc:sldMk cId="1241564416" sldId="792"/>
            <ac:spMk id="4" creationId="{84BF2BA6-B1CB-4A4F-AF4E-1B5B376E172D}"/>
          </ac:spMkLst>
        </pc:spChg>
      </pc:sldChg>
      <pc:sldChg chg="addSp modSp add">
        <pc:chgData name="Markus Röllig" userId="30dd76edf877a089" providerId="LiveId" clId="{D5B17F1B-6FB0-4DB4-9319-C7EA61D2CF78}" dt="2021-06-03T17:59:07.772" v="5631" actId="20577"/>
        <pc:sldMkLst>
          <pc:docMk/>
          <pc:sldMk cId="4208193409" sldId="793"/>
        </pc:sldMkLst>
        <pc:spChg chg="add mod">
          <ac:chgData name="Markus Röllig" userId="30dd76edf877a089" providerId="LiveId" clId="{D5B17F1B-6FB0-4DB4-9319-C7EA61D2CF78}" dt="2021-06-03T17:59:07.772" v="5631" actId="20577"/>
          <ac:spMkLst>
            <pc:docMk/>
            <pc:sldMk cId="4208193409" sldId="793"/>
            <ac:spMk id="2" creationId="{274E0806-2538-45A0-8390-FB1978753605}"/>
          </ac:spMkLst>
        </pc:spChg>
      </pc:sldChg>
      <pc:sldChg chg="modSp add">
        <pc:chgData name="Markus Röllig" userId="30dd76edf877a089" providerId="LiveId" clId="{D5B17F1B-6FB0-4DB4-9319-C7EA61D2CF78}" dt="2021-06-04T17:18:26.376" v="6382" actId="20577"/>
        <pc:sldMkLst>
          <pc:docMk/>
          <pc:sldMk cId="4083452415" sldId="794"/>
        </pc:sldMkLst>
        <pc:spChg chg="mod">
          <ac:chgData name="Markus Röllig" userId="30dd76edf877a089" providerId="LiveId" clId="{D5B17F1B-6FB0-4DB4-9319-C7EA61D2CF78}" dt="2021-06-04T17:17:36.256" v="6356" actId="20577"/>
          <ac:spMkLst>
            <pc:docMk/>
            <pc:sldMk cId="4083452415" sldId="794"/>
            <ac:spMk id="2" creationId="{130B38BB-825A-4ED7-B6B8-2E893EC0C312}"/>
          </ac:spMkLst>
        </pc:spChg>
        <pc:spChg chg="mod">
          <ac:chgData name="Markus Röllig" userId="30dd76edf877a089" providerId="LiveId" clId="{D5B17F1B-6FB0-4DB4-9319-C7EA61D2CF78}" dt="2021-06-04T17:18:26.376" v="6382" actId="20577"/>
          <ac:spMkLst>
            <pc:docMk/>
            <pc:sldMk cId="4083452415" sldId="794"/>
            <ac:spMk id="3" creationId="{31B8C11C-3CBC-4819-9E98-A0C605DC9357}"/>
          </ac:spMkLst>
        </pc:spChg>
      </pc:sldChg>
      <pc:sldChg chg="addSp delSp modSp add ord">
        <pc:chgData name="Markus Röllig" userId="30dd76edf877a089" providerId="LiveId" clId="{D5B17F1B-6FB0-4DB4-9319-C7EA61D2CF78}" dt="2021-06-04T10:50:52.447" v="6272" actId="1076"/>
        <pc:sldMkLst>
          <pc:docMk/>
          <pc:sldMk cId="3508802424" sldId="795"/>
        </pc:sldMkLst>
        <pc:spChg chg="ord">
          <ac:chgData name="Markus Röllig" userId="30dd76edf877a089" providerId="LiveId" clId="{D5B17F1B-6FB0-4DB4-9319-C7EA61D2CF78}" dt="2021-06-04T10:40:00.980" v="6117" actId="166"/>
          <ac:spMkLst>
            <pc:docMk/>
            <pc:sldMk cId="3508802424" sldId="795"/>
            <ac:spMk id="2" creationId="{AA02EB47-308D-4AFA-8EE4-94CF0F94B797}"/>
          </ac:spMkLst>
        </pc:spChg>
        <pc:spChg chg="add mod">
          <ac:chgData name="Markus Röllig" userId="30dd76edf877a089" providerId="LiveId" clId="{D5B17F1B-6FB0-4DB4-9319-C7EA61D2CF78}" dt="2021-06-04T10:39:50.967" v="6116" actId="1036"/>
          <ac:spMkLst>
            <pc:docMk/>
            <pc:sldMk cId="3508802424" sldId="795"/>
            <ac:spMk id="3" creationId="{99993177-129F-4BE1-980A-C7813EFFE530}"/>
          </ac:spMkLst>
        </pc:spChg>
        <pc:spChg chg="add del mod">
          <ac:chgData name="Markus Röllig" userId="30dd76edf877a089" providerId="LiveId" clId="{D5B17F1B-6FB0-4DB4-9319-C7EA61D2CF78}" dt="2021-06-04T10:40:24.209" v="6121" actId="478"/>
          <ac:spMkLst>
            <pc:docMk/>
            <pc:sldMk cId="3508802424" sldId="795"/>
            <ac:spMk id="4" creationId="{FE776313-9022-404B-9058-05B148696E0D}"/>
          </ac:spMkLst>
        </pc:spChg>
        <pc:spChg chg="add mod">
          <ac:chgData name="Markus Röllig" userId="30dd76edf877a089" providerId="LiveId" clId="{D5B17F1B-6FB0-4DB4-9319-C7EA61D2CF78}" dt="2021-06-04T10:40:45.587" v="6183" actId="20577"/>
          <ac:spMkLst>
            <pc:docMk/>
            <pc:sldMk cId="3508802424" sldId="795"/>
            <ac:spMk id="17" creationId="{3ABC7A6B-483E-46FA-9B41-49EFDB4342B7}"/>
          </ac:spMkLst>
        </pc:spChg>
        <pc:spChg chg="add del mod">
          <ac:chgData name="Markus Röllig" userId="30dd76edf877a089" providerId="LiveId" clId="{D5B17F1B-6FB0-4DB4-9319-C7EA61D2CF78}" dt="2021-06-04T10:40:24.233" v="6123"/>
          <ac:spMkLst>
            <pc:docMk/>
            <pc:sldMk cId="3508802424" sldId="795"/>
            <ac:spMk id="22" creationId="{48B1D775-48A1-4B99-9B54-5A42E64C5FA5}"/>
          </ac:spMkLst>
        </pc:spChg>
        <pc:spChg chg="add mod">
          <ac:chgData name="Markus Röllig" userId="30dd76edf877a089" providerId="LiveId" clId="{D5B17F1B-6FB0-4DB4-9319-C7EA61D2CF78}" dt="2021-06-04T10:39:39.021" v="6113" actId="14100"/>
          <ac:spMkLst>
            <pc:docMk/>
            <pc:sldMk cId="3508802424" sldId="795"/>
            <ac:spMk id="32" creationId="{2C741A00-8AEF-46AC-B960-81ECBA6E5FEE}"/>
          </ac:spMkLst>
        </pc:spChg>
        <pc:spChg chg="add mod">
          <ac:chgData name="Markus Röllig" userId="30dd76edf877a089" providerId="LiveId" clId="{D5B17F1B-6FB0-4DB4-9319-C7EA61D2CF78}" dt="2021-06-04T10:50:52.447" v="6272" actId="1076"/>
          <ac:spMkLst>
            <pc:docMk/>
            <pc:sldMk cId="3508802424" sldId="795"/>
            <ac:spMk id="34" creationId="{C7AF4BFA-5D20-4A12-8CE0-A5EF7F95D57A}"/>
          </ac:spMkLst>
        </pc:spChg>
        <pc:picChg chg="del">
          <ac:chgData name="Markus Röllig" userId="30dd76edf877a089" providerId="LiveId" clId="{D5B17F1B-6FB0-4DB4-9319-C7EA61D2CF78}" dt="2021-06-04T10:40:06.232" v="6118" actId="478"/>
          <ac:picMkLst>
            <pc:docMk/>
            <pc:sldMk cId="3508802424" sldId="795"/>
            <ac:picMk id="16" creationId="{62FD6A36-2DF3-47DA-A7D5-6600B886D165}"/>
          </ac:picMkLst>
        </pc:picChg>
        <pc:picChg chg="add mod">
          <ac:chgData name="Markus Röllig" userId="30dd76edf877a089" providerId="LiveId" clId="{D5B17F1B-6FB0-4DB4-9319-C7EA61D2CF78}" dt="2021-06-04T10:50:06.649" v="6246" actId="14100"/>
          <ac:picMkLst>
            <pc:docMk/>
            <pc:sldMk cId="3508802424" sldId="795"/>
            <ac:picMk id="33" creationId="{70DDEDBC-572D-4313-BE4E-5E21AF39F6F1}"/>
          </ac:picMkLst>
        </pc:picChg>
      </pc:sldChg>
      <pc:sldChg chg="addSp delSp modSp add">
        <pc:chgData name="Markus Röllig" userId="30dd76edf877a089" providerId="LiveId" clId="{D5B17F1B-6FB0-4DB4-9319-C7EA61D2CF78}" dt="2021-06-04T10:59:33.979" v="6314" actId="1076"/>
        <pc:sldMkLst>
          <pc:docMk/>
          <pc:sldMk cId="1911673065" sldId="796"/>
        </pc:sldMkLst>
        <pc:spChg chg="mod">
          <ac:chgData name="Markus Röllig" userId="30dd76edf877a089" providerId="LiveId" clId="{D5B17F1B-6FB0-4DB4-9319-C7EA61D2CF78}" dt="2021-06-04T10:59:04.506" v="6293" actId="20577"/>
          <ac:spMkLst>
            <pc:docMk/>
            <pc:sldMk cId="1911673065" sldId="796"/>
            <ac:spMk id="2" creationId="{9BA6C1B0-92F0-422C-A7F0-6404127F60CA}"/>
          </ac:spMkLst>
        </pc:spChg>
        <pc:spChg chg="del">
          <ac:chgData name="Markus Röllig" userId="30dd76edf877a089" providerId="LiveId" clId="{D5B17F1B-6FB0-4DB4-9319-C7EA61D2CF78}" dt="2021-06-04T10:46:23.619" v="6185"/>
          <ac:spMkLst>
            <pc:docMk/>
            <pc:sldMk cId="1911673065" sldId="796"/>
            <ac:spMk id="3" creationId="{58648D79-3310-4292-8A19-EA8C2CA82528}"/>
          </ac:spMkLst>
        </pc:spChg>
        <pc:spChg chg="del">
          <ac:chgData name="Markus Röllig" userId="30dd76edf877a089" providerId="LiveId" clId="{D5B17F1B-6FB0-4DB4-9319-C7EA61D2CF78}" dt="2021-06-04T10:58:14.492" v="6281" actId="931"/>
          <ac:spMkLst>
            <pc:docMk/>
            <pc:sldMk cId="1911673065" sldId="796"/>
            <ac:spMk id="4" creationId="{A7C47022-C203-4933-8349-7A41CF388D5F}"/>
          </ac:spMkLst>
        </pc:spChg>
        <pc:spChg chg="add mod">
          <ac:chgData name="Markus Röllig" userId="30dd76edf877a089" providerId="LiveId" clId="{D5B17F1B-6FB0-4DB4-9319-C7EA61D2CF78}" dt="2021-06-04T10:51:33.765" v="6280" actId="20577"/>
          <ac:spMkLst>
            <pc:docMk/>
            <pc:sldMk cId="1911673065" sldId="796"/>
            <ac:spMk id="7" creationId="{5ED08759-8A89-42AB-A547-F9722960B58E}"/>
          </ac:spMkLst>
        </pc:spChg>
        <pc:spChg chg="add mod">
          <ac:chgData name="Markus Röllig" userId="30dd76edf877a089" providerId="LiveId" clId="{D5B17F1B-6FB0-4DB4-9319-C7EA61D2CF78}" dt="2021-06-04T10:59:33.979" v="6314" actId="1076"/>
          <ac:spMkLst>
            <pc:docMk/>
            <pc:sldMk cId="1911673065" sldId="796"/>
            <ac:spMk id="10" creationId="{5B656550-3ED2-4AA1-A147-F840A842CF8E}"/>
          </ac:spMkLst>
        </pc:spChg>
        <pc:picChg chg="add mod">
          <ac:chgData name="Markus Röllig" userId="30dd76edf877a089" providerId="LiveId" clId="{D5B17F1B-6FB0-4DB4-9319-C7EA61D2CF78}" dt="2021-06-04T10:46:23.619" v="6185"/>
          <ac:picMkLst>
            <pc:docMk/>
            <pc:sldMk cId="1911673065" sldId="796"/>
            <ac:picMk id="6" creationId="{C05A11A5-87D8-4DE5-9345-469D0EC5BEFA}"/>
          </ac:picMkLst>
        </pc:picChg>
        <pc:picChg chg="add mod">
          <ac:chgData name="Markus Röllig" userId="30dd76edf877a089" providerId="LiveId" clId="{D5B17F1B-6FB0-4DB4-9319-C7EA61D2CF78}" dt="2021-06-04T10:58:14.492" v="6281" actId="931"/>
          <ac:picMkLst>
            <pc:docMk/>
            <pc:sldMk cId="1911673065" sldId="796"/>
            <ac:picMk id="9" creationId="{C31EF089-3193-4053-8BA2-103D0E9E6558}"/>
          </ac:picMkLst>
        </pc:picChg>
      </pc:sldChg>
      <pc:sldChg chg="addSp modSp add modAnim">
        <pc:chgData name="Markus Röllig" userId="30dd76edf877a089" providerId="LiveId" clId="{D5B17F1B-6FB0-4DB4-9319-C7EA61D2CF78}" dt="2021-06-04T17:21:13.758" v="6387"/>
        <pc:sldMkLst>
          <pc:docMk/>
          <pc:sldMk cId="2628885675" sldId="797"/>
        </pc:sldMkLst>
        <pc:spChg chg="mod">
          <ac:chgData name="Markus Röllig" userId="30dd76edf877a089" providerId="LiveId" clId="{D5B17F1B-6FB0-4DB4-9319-C7EA61D2CF78}" dt="2021-06-04T17:20:33.815" v="6384" actId="164"/>
          <ac:spMkLst>
            <pc:docMk/>
            <pc:sldMk cId="2628885675" sldId="797"/>
            <ac:spMk id="5" creationId="{DAA08E80-1AD6-4DE0-B335-F5A7F5533CDB}"/>
          </ac:spMkLst>
        </pc:spChg>
        <pc:spChg chg="mod">
          <ac:chgData name="Markus Röllig" userId="30dd76edf877a089" providerId="LiveId" clId="{D5B17F1B-6FB0-4DB4-9319-C7EA61D2CF78}" dt="2021-06-04T17:20:33.815" v="6384" actId="164"/>
          <ac:spMkLst>
            <pc:docMk/>
            <pc:sldMk cId="2628885675" sldId="797"/>
            <ac:spMk id="9" creationId="{FFB01767-F4B0-459E-B36A-B8A05B757674}"/>
          </ac:spMkLst>
        </pc:spChg>
        <pc:grpChg chg="add mod">
          <ac:chgData name="Markus Röllig" userId="30dd76edf877a089" providerId="LiveId" clId="{D5B17F1B-6FB0-4DB4-9319-C7EA61D2CF78}" dt="2021-06-04T17:20:33.815" v="6384" actId="164"/>
          <ac:grpSpMkLst>
            <pc:docMk/>
            <pc:sldMk cId="2628885675" sldId="797"/>
            <ac:grpSpMk id="10" creationId="{C01C5F6C-B174-4ABE-A0CC-D84EAE382BF5}"/>
          </ac:grpSpMkLst>
        </pc:grpChg>
      </pc:sldChg>
      <pc:sldChg chg="addSp delSp modSp add">
        <pc:chgData name="Markus Röllig" userId="30dd76edf877a089" providerId="LiveId" clId="{D5B17F1B-6FB0-4DB4-9319-C7EA61D2CF78}" dt="2021-06-04T17:29:05.556" v="6408" actId="1076"/>
        <pc:sldMkLst>
          <pc:docMk/>
          <pc:sldMk cId="1376635737" sldId="798"/>
        </pc:sldMkLst>
        <pc:spChg chg="del">
          <ac:chgData name="Markus Röllig" userId="30dd76edf877a089" providerId="LiveId" clId="{D5B17F1B-6FB0-4DB4-9319-C7EA61D2CF78}" dt="2021-06-04T17:28:40.585" v="6407" actId="478"/>
          <ac:spMkLst>
            <pc:docMk/>
            <pc:sldMk cId="1376635737" sldId="798"/>
            <ac:spMk id="3" creationId="{51D10019-02F0-45AC-8E10-2DB776FF139F}"/>
          </ac:spMkLst>
        </pc:spChg>
        <pc:spChg chg="del">
          <ac:chgData name="Markus Röllig" userId="30dd76edf877a089" providerId="LiveId" clId="{D5B17F1B-6FB0-4DB4-9319-C7EA61D2CF78}" dt="2021-06-04T17:28:40.585" v="6407" actId="478"/>
          <ac:spMkLst>
            <pc:docMk/>
            <pc:sldMk cId="1376635737" sldId="798"/>
            <ac:spMk id="4" creationId="{D96D9A99-032A-417B-B816-A0C1924A9F2A}"/>
          </ac:spMkLst>
        </pc:spChg>
        <pc:spChg chg="del">
          <ac:chgData name="Markus Röllig" userId="30dd76edf877a089" providerId="LiveId" clId="{D5B17F1B-6FB0-4DB4-9319-C7EA61D2CF78}" dt="2021-06-04T17:26:17.067" v="6393" actId="478"/>
          <ac:spMkLst>
            <pc:docMk/>
            <pc:sldMk cId="1376635737" sldId="798"/>
            <ac:spMk id="15" creationId="{CCB6AB6F-6E4C-4842-8B2B-95509DDA8C7A}"/>
          </ac:spMkLst>
        </pc:spChg>
        <pc:spChg chg="add del">
          <ac:chgData name="Markus Röllig" userId="30dd76edf877a089" providerId="LiveId" clId="{D5B17F1B-6FB0-4DB4-9319-C7EA61D2CF78}" dt="2021-06-04T17:26:07.494" v="6391"/>
          <ac:spMkLst>
            <pc:docMk/>
            <pc:sldMk cId="1376635737" sldId="798"/>
            <ac:spMk id="22" creationId="{7DE7108E-EC0F-44AA-B9B6-CC34AE83EAA2}"/>
          </ac:spMkLst>
        </pc:spChg>
        <pc:spChg chg="add del">
          <ac:chgData name="Markus Röllig" userId="30dd76edf877a089" providerId="LiveId" clId="{D5B17F1B-6FB0-4DB4-9319-C7EA61D2CF78}" dt="2021-06-04T17:26:07.494" v="6391"/>
          <ac:spMkLst>
            <pc:docMk/>
            <pc:sldMk cId="1376635737" sldId="798"/>
            <ac:spMk id="23" creationId="{1F0BE360-A00A-4AC3-AA30-254BE8D2FE55}"/>
          </ac:spMkLst>
        </pc:spChg>
        <pc:spChg chg="add del">
          <ac:chgData name="Markus Röllig" userId="30dd76edf877a089" providerId="LiveId" clId="{D5B17F1B-6FB0-4DB4-9319-C7EA61D2CF78}" dt="2021-06-04T17:26:07.494" v="6391"/>
          <ac:spMkLst>
            <pc:docMk/>
            <pc:sldMk cId="1376635737" sldId="798"/>
            <ac:spMk id="24" creationId="{DA107152-9605-4F37-9604-F6C0F86A18EC}"/>
          </ac:spMkLst>
        </pc:spChg>
        <pc:spChg chg="add del">
          <ac:chgData name="Markus Röllig" userId="30dd76edf877a089" providerId="LiveId" clId="{D5B17F1B-6FB0-4DB4-9319-C7EA61D2CF78}" dt="2021-06-04T17:26:07.494" v="6391"/>
          <ac:spMkLst>
            <pc:docMk/>
            <pc:sldMk cId="1376635737" sldId="798"/>
            <ac:spMk id="25" creationId="{0C0A3657-F6B9-49AF-989F-4E7BB6514E58}"/>
          </ac:spMkLst>
        </pc:spChg>
        <pc:spChg chg="mod">
          <ac:chgData name="Markus Röllig" userId="30dd76edf877a089" providerId="LiveId" clId="{D5B17F1B-6FB0-4DB4-9319-C7EA61D2CF78}" dt="2021-06-04T17:29:05.556" v="6408" actId="1076"/>
          <ac:spMkLst>
            <pc:docMk/>
            <pc:sldMk cId="1376635737" sldId="798"/>
            <ac:spMk id="34" creationId="{C14911ED-4301-461C-B287-F6352CA6710C}"/>
          </ac:spMkLst>
        </pc:spChg>
        <pc:spChg chg="add del mod ord">
          <ac:chgData name="Markus Röllig" userId="30dd76edf877a089" providerId="LiveId" clId="{D5B17F1B-6FB0-4DB4-9319-C7EA61D2CF78}" dt="2021-06-04T17:27:41.199" v="6399" actId="478"/>
          <ac:spMkLst>
            <pc:docMk/>
            <pc:sldMk cId="1376635737" sldId="798"/>
            <ac:spMk id="37" creationId="{6E511626-1259-4DC1-AFD8-DAA6B7BFCF68}"/>
          </ac:spMkLst>
        </pc:spChg>
        <pc:spChg chg="add del mod ord">
          <ac:chgData name="Markus Röllig" userId="30dd76edf877a089" providerId="LiveId" clId="{D5B17F1B-6FB0-4DB4-9319-C7EA61D2CF78}" dt="2021-06-04T17:27:49.229" v="6401" actId="478"/>
          <ac:spMkLst>
            <pc:docMk/>
            <pc:sldMk cId="1376635737" sldId="798"/>
            <ac:spMk id="38" creationId="{55631CF6-831D-4EF2-8135-B353B55CFFE8}"/>
          </ac:spMkLst>
        </pc:spChg>
        <pc:spChg chg="add del mod ord">
          <ac:chgData name="Markus Röllig" userId="30dd76edf877a089" providerId="LiveId" clId="{D5B17F1B-6FB0-4DB4-9319-C7EA61D2CF78}" dt="2021-06-04T17:27:44.773" v="6400" actId="478"/>
          <ac:spMkLst>
            <pc:docMk/>
            <pc:sldMk cId="1376635737" sldId="798"/>
            <ac:spMk id="39" creationId="{0EB1923B-09EC-4808-81B0-58702A9E1B3B}"/>
          </ac:spMkLst>
        </pc:spChg>
        <pc:spChg chg="add del mod ord">
          <ac:chgData name="Markus Röllig" userId="30dd76edf877a089" providerId="LiveId" clId="{D5B17F1B-6FB0-4DB4-9319-C7EA61D2CF78}" dt="2021-06-04T17:27:44.773" v="6400" actId="478"/>
          <ac:spMkLst>
            <pc:docMk/>
            <pc:sldMk cId="1376635737" sldId="798"/>
            <ac:spMk id="40" creationId="{CEC5DA85-696D-4F65-A0E8-8009B9F91361}"/>
          </ac:spMkLst>
        </pc:spChg>
        <pc:spChg chg="add del">
          <ac:chgData name="Markus Röllig" userId="30dd76edf877a089" providerId="LiveId" clId="{D5B17F1B-6FB0-4DB4-9319-C7EA61D2CF78}" dt="2021-06-04T17:28:07.801" v="6403"/>
          <ac:spMkLst>
            <pc:docMk/>
            <pc:sldMk cId="1376635737" sldId="798"/>
            <ac:spMk id="51" creationId="{DD39AEF7-B3EC-4BC3-893D-E991191A8FD9}"/>
          </ac:spMkLst>
        </pc:spChg>
        <pc:spChg chg="add del">
          <ac:chgData name="Markus Röllig" userId="30dd76edf877a089" providerId="LiveId" clId="{D5B17F1B-6FB0-4DB4-9319-C7EA61D2CF78}" dt="2021-06-04T17:28:07.801" v="6403"/>
          <ac:spMkLst>
            <pc:docMk/>
            <pc:sldMk cId="1376635737" sldId="798"/>
            <ac:spMk id="52" creationId="{78A21C6A-584D-4E95-A0BE-5C28A2CB0360}"/>
          </ac:spMkLst>
        </pc:spChg>
        <pc:spChg chg="add del">
          <ac:chgData name="Markus Röllig" userId="30dd76edf877a089" providerId="LiveId" clId="{D5B17F1B-6FB0-4DB4-9319-C7EA61D2CF78}" dt="2021-06-04T17:28:07.801" v="6403"/>
          <ac:spMkLst>
            <pc:docMk/>
            <pc:sldMk cId="1376635737" sldId="798"/>
            <ac:spMk id="53" creationId="{FD6125AE-B0A5-419B-A33D-0AC7E481DD15}"/>
          </ac:spMkLst>
        </pc:spChg>
        <pc:spChg chg="add del">
          <ac:chgData name="Markus Röllig" userId="30dd76edf877a089" providerId="LiveId" clId="{D5B17F1B-6FB0-4DB4-9319-C7EA61D2CF78}" dt="2021-06-04T17:28:07.801" v="6403"/>
          <ac:spMkLst>
            <pc:docMk/>
            <pc:sldMk cId="1376635737" sldId="798"/>
            <ac:spMk id="54" creationId="{05BA601E-410F-4EE6-9371-697426D7014F}"/>
          </ac:spMkLst>
        </pc:spChg>
        <pc:spChg chg="add mod ord">
          <ac:chgData name="Markus Röllig" userId="30dd76edf877a089" providerId="LiveId" clId="{D5B17F1B-6FB0-4DB4-9319-C7EA61D2CF78}" dt="2021-06-04T17:29:05.556" v="6408" actId="1076"/>
          <ac:spMkLst>
            <pc:docMk/>
            <pc:sldMk cId="1376635737" sldId="798"/>
            <ac:spMk id="65" creationId="{25AB1990-4D96-4055-8D05-EB24B969C6A8}"/>
          </ac:spMkLst>
        </pc:spChg>
        <pc:spChg chg="add mod ord">
          <ac:chgData name="Markus Röllig" userId="30dd76edf877a089" providerId="LiveId" clId="{D5B17F1B-6FB0-4DB4-9319-C7EA61D2CF78}" dt="2021-06-04T17:29:05.556" v="6408" actId="1076"/>
          <ac:spMkLst>
            <pc:docMk/>
            <pc:sldMk cId="1376635737" sldId="798"/>
            <ac:spMk id="66" creationId="{E2E327F9-F74E-49AA-84FE-2AB9EE58127D}"/>
          </ac:spMkLst>
        </pc:spChg>
        <pc:spChg chg="add mod ord">
          <ac:chgData name="Markus Röllig" userId="30dd76edf877a089" providerId="LiveId" clId="{D5B17F1B-6FB0-4DB4-9319-C7EA61D2CF78}" dt="2021-06-04T17:29:05.556" v="6408" actId="1076"/>
          <ac:spMkLst>
            <pc:docMk/>
            <pc:sldMk cId="1376635737" sldId="798"/>
            <ac:spMk id="67" creationId="{76A3599B-D6C6-45B6-990F-3E0499C3298C}"/>
          </ac:spMkLst>
        </pc:spChg>
        <pc:spChg chg="add mod ord">
          <ac:chgData name="Markus Röllig" userId="30dd76edf877a089" providerId="LiveId" clId="{D5B17F1B-6FB0-4DB4-9319-C7EA61D2CF78}" dt="2021-06-04T17:29:05.556" v="6408" actId="1076"/>
          <ac:spMkLst>
            <pc:docMk/>
            <pc:sldMk cId="1376635737" sldId="798"/>
            <ac:spMk id="68" creationId="{C9A03D5A-0D03-4812-AD7E-3806DE9ADC96}"/>
          </ac:spMkLst>
        </pc:spChg>
        <pc:spChg chg="add mod ord">
          <ac:chgData name="Markus Röllig" userId="30dd76edf877a089" providerId="LiveId" clId="{D5B17F1B-6FB0-4DB4-9319-C7EA61D2CF78}" dt="2021-06-04T17:29:05.556" v="6408" actId="1076"/>
          <ac:spMkLst>
            <pc:docMk/>
            <pc:sldMk cId="1376635737" sldId="798"/>
            <ac:spMk id="69" creationId="{3DC2A5BB-0D01-4B37-85ED-8E7FEA5BDD74}"/>
          </ac:spMkLst>
        </pc:spChg>
        <pc:grpChg chg="del">
          <ac:chgData name="Markus Röllig" userId="30dd76edf877a089" providerId="LiveId" clId="{D5B17F1B-6FB0-4DB4-9319-C7EA61D2CF78}" dt="2021-06-04T17:26:17.067" v="6393" actId="478"/>
          <ac:grpSpMkLst>
            <pc:docMk/>
            <pc:sldMk cId="1376635737" sldId="798"/>
            <ac:grpSpMk id="5" creationId="{1D7DF459-C5E4-42FC-81CB-3996030A8B33}"/>
          </ac:grpSpMkLst>
        </pc:grpChg>
        <pc:grpChg chg="add del">
          <ac:chgData name="Markus Röllig" userId="30dd76edf877a089" providerId="LiveId" clId="{D5B17F1B-6FB0-4DB4-9319-C7EA61D2CF78}" dt="2021-06-04T17:26:07.494" v="6391"/>
          <ac:grpSpMkLst>
            <pc:docMk/>
            <pc:sldMk cId="1376635737" sldId="798"/>
            <ac:grpSpMk id="26" creationId="{59F55019-3312-4284-8FAE-B962E8291C8B}"/>
          </ac:grpSpMkLst>
        </pc:grpChg>
        <pc:grpChg chg="add del mod ord">
          <ac:chgData name="Markus Röllig" userId="30dd76edf877a089" providerId="LiveId" clId="{D5B17F1B-6FB0-4DB4-9319-C7EA61D2CF78}" dt="2021-06-04T17:27:49.229" v="6401" actId="478"/>
          <ac:grpSpMkLst>
            <pc:docMk/>
            <pc:sldMk cId="1376635737" sldId="798"/>
            <ac:grpSpMk id="41" creationId="{712462D8-2484-4EBC-A7C4-8D10C8F0E399}"/>
          </ac:grpSpMkLst>
        </pc:grpChg>
        <pc:grpChg chg="add del">
          <ac:chgData name="Markus Röllig" userId="30dd76edf877a089" providerId="LiveId" clId="{D5B17F1B-6FB0-4DB4-9319-C7EA61D2CF78}" dt="2021-06-04T17:28:07.801" v="6403"/>
          <ac:grpSpMkLst>
            <pc:docMk/>
            <pc:sldMk cId="1376635737" sldId="798"/>
            <ac:grpSpMk id="55" creationId="{BADB28C5-7872-4277-BBDC-D7F11FE2064D}"/>
          </ac:grpSpMkLst>
        </pc:grpChg>
        <pc:grpChg chg="add mod ord">
          <ac:chgData name="Markus Röllig" userId="30dd76edf877a089" providerId="LiveId" clId="{D5B17F1B-6FB0-4DB4-9319-C7EA61D2CF78}" dt="2021-06-04T17:29:05.556" v="6408" actId="1076"/>
          <ac:grpSpMkLst>
            <pc:docMk/>
            <pc:sldMk cId="1376635737" sldId="798"/>
            <ac:grpSpMk id="70" creationId="{7B78A4C6-8FA6-49D3-BE87-D6C47184BE86}"/>
          </ac:grpSpMkLst>
        </pc:grpChg>
      </pc:sldChg>
      <pc:sldMasterChg chg="setBg delSldLayout modSldLayout">
        <pc:chgData name="Markus Röllig" userId="30dd76edf877a089" providerId="LiveId" clId="{D5B17F1B-6FB0-4DB4-9319-C7EA61D2CF78}" dt="2021-05-31T16:16:05.590" v="5189" actId="2696"/>
        <pc:sldMasterMkLst>
          <pc:docMk/>
          <pc:sldMasterMk cId="3388623084" sldId="2147483648"/>
        </pc:sldMasterMkLst>
        <pc:sldLayoutChg chg="setBg">
          <pc:chgData name="Markus Röllig" userId="30dd76edf877a089" providerId="LiveId" clId="{D5B17F1B-6FB0-4DB4-9319-C7EA61D2CF78}" dt="2021-05-30T18:15:20.252" v="1394"/>
          <pc:sldLayoutMkLst>
            <pc:docMk/>
            <pc:sldMasterMk cId="3388623084" sldId="2147483648"/>
            <pc:sldLayoutMk cId="3144402376" sldId="2147483649"/>
          </pc:sldLayoutMkLst>
        </pc:sldLayoutChg>
        <pc:sldLayoutChg chg="setBg">
          <pc:chgData name="Markus Röllig" userId="30dd76edf877a089" providerId="LiveId" clId="{D5B17F1B-6FB0-4DB4-9319-C7EA61D2CF78}" dt="2021-05-30T18:15:20.252" v="1394"/>
          <pc:sldLayoutMkLst>
            <pc:docMk/>
            <pc:sldMasterMk cId="3388623084" sldId="2147483648"/>
            <pc:sldLayoutMk cId="3527394871" sldId="2147483650"/>
          </pc:sldLayoutMkLst>
        </pc:sldLayoutChg>
        <pc:sldLayoutChg chg="setBg">
          <pc:chgData name="Markus Röllig" userId="30dd76edf877a089" providerId="LiveId" clId="{D5B17F1B-6FB0-4DB4-9319-C7EA61D2CF78}" dt="2021-05-30T18:15:20.252" v="1394"/>
          <pc:sldLayoutMkLst>
            <pc:docMk/>
            <pc:sldMasterMk cId="3388623084" sldId="2147483648"/>
            <pc:sldLayoutMk cId="3456363999" sldId="2147483651"/>
          </pc:sldLayoutMkLst>
        </pc:sldLayoutChg>
        <pc:sldLayoutChg chg="setBg">
          <pc:chgData name="Markus Röllig" userId="30dd76edf877a089" providerId="LiveId" clId="{D5B17F1B-6FB0-4DB4-9319-C7EA61D2CF78}" dt="2021-05-30T18:15:20.252" v="1394"/>
          <pc:sldLayoutMkLst>
            <pc:docMk/>
            <pc:sldMasterMk cId="3388623084" sldId="2147483648"/>
            <pc:sldLayoutMk cId="1308762506" sldId="2147483652"/>
          </pc:sldLayoutMkLst>
        </pc:sldLayoutChg>
        <pc:sldLayoutChg chg="setBg">
          <pc:chgData name="Markus Röllig" userId="30dd76edf877a089" providerId="LiveId" clId="{D5B17F1B-6FB0-4DB4-9319-C7EA61D2CF78}" dt="2021-05-30T18:15:20.252" v="1394"/>
          <pc:sldLayoutMkLst>
            <pc:docMk/>
            <pc:sldMasterMk cId="3388623084" sldId="2147483648"/>
            <pc:sldLayoutMk cId="2820289839" sldId="2147483653"/>
          </pc:sldLayoutMkLst>
        </pc:sldLayoutChg>
        <pc:sldLayoutChg chg="setBg">
          <pc:chgData name="Markus Röllig" userId="30dd76edf877a089" providerId="LiveId" clId="{D5B17F1B-6FB0-4DB4-9319-C7EA61D2CF78}" dt="2021-05-30T18:15:20.252" v="1394"/>
          <pc:sldLayoutMkLst>
            <pc:docMk/>
            <pc:sldMasterMk cId="3388623084" sldId="2147483648"/>
            <pc:sldLayoutMk cId="4178965836" sldId="2147483654"/>
          </pc:sldLayoutMkLst>
        </pc:sldLayoutChg>
        <pc:sldLayoutChg chg="setBg">
          <pc:chgData name="Markus Röllig" userId="30dd76edf877a089" providerId="LiveId" clId="{D5B17F1B-6FB0-4DB4-9319-C7EA61D2CF78}" dt="2021-05-30T18:15:20.252" v="1394"/>
          <pc:sldLayoutMkLst>
            <pc:docMk/>
            <pc:sldMasterMk cId="3388623084" sldId="2147483648"/>
            <pc:sldLayoutMk cId="2225906287" sldId="2147483655"/>
          </pc:sldLayoutMkLst>
        </pc:sldLayoutChg>
        <pc:sldLayoutChg chg="setBg">
          <pc:chgData name="Markus Röllig" userId="30dd76edf877a089" providerId="LiveId" clId="{D5B17F1B-6FB0-4DB4-9319-C7EA61D2CF78}" dt="2021-05-30T18:15:20.252" v="1394"/>
          <pc:sldLayoutMkLst>
            <pc:docMk/>
            <pc:sldMasterMk cId="3388623084" sldId="2147483648"/>
            <pc:sldLayoutMk cId="3693030691" sldId="2147483656"/>
          </pc:sldLayoutMkLst>
        </pc:sldLayoutChg>
        <pc:sldLayoutChg chg="setBg">
          <pc:chgData name="Markus Röllig" userId="30dd76edf877a089" providerId="LiveId" clId="{D5B17F1B-6FB0-4DB4-9319-C7EA61D2CF78}" dt="2021-05-30T18:15:20.252" v="1394"/>
          <pc:sldLayoutMkLst>
            <pc:docMk/>
            <pc:sldMasterMk cId="3388623084" sldId="2147483648"/>
            <pc:sldLayoutMk cId="475343210" sldId="2147483657"/>
          </pc:sldLayoutMkLst>
        </pc:sldLayoutChg>
        <pc:sldLayoutChg chg="setBg">
          <pc:chgData name="Markus Röllig" userId="30dd76edf877a089" providerId="LiveId" clId="{D5B17F1B-6FB0-4DB4-9319-C7EA61D2CF78}" dt="2021-05-30T18:15:20.252" v="1394"/>
          <pc:sldLayoutMkLst>
            <pc:docMk/>
            <pc:sldMasterMk cId="3388623084" sldId="2147483648"/>
            <pc:sldLayoutMk cId="2482385127" sldId="2147483658"/>
          </pc:sldLayoutMkLst>
        </pc:sldLayoutChg>
        <pc:sldLayoutChg chg="setBg">
          <pc:chgData name="Markus Röllig" userId="30dd76edf877a089" providerId="LiveId" clId="{D5B17F1B-6FB0-4DB4-9319-C7EA61D2CF78}" dt="2021-05-30T18:15:20.252" v="1394"/>
          <pc:sldLayoutMkLst>
            <pc:docMk/>
            <pc:sldMasterMk cId="3388623084" sldId="2147483648"/>
            <pc:sldLayoutMk cId="46657850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0516E-E45B-43E8-902E-F87D627883CA}" type="datetimeFigureOut">
              <a:rPr lang="de-DE" smtClean="0"/>
              <a:t>30.05.2021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B123-C0BE-489F-8B2F-41EB09510410}" type="slidenum">
              <a:rPr lang="de-DE" smtClean="0"/>
              <a:t>‹Nr.›</a:t>
            </a:fld>
            <a:endParaRPr lang="de-DE"/>
          </a:p>
        </p:txBody>
      </p:sp>
    </p:spTree>
    <p:extLst>
      <p:ext uri="{BB962C8B-B14F-4D97-AF65-F5344CB8AC3E}">
        <p14:creationId xmlns:p14="http://schemas.microsoft.com/office/powerpoint/2010/main" val="156111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ise.ssl.berkeley.edu/orion.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ilkywayproject.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olcosmos.ipac.caltech.edu/cosmic_classroom/multiwavelength_astronomy/multiwavelength_museum/m17.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eso.org/public/images/eso0102a/" TargetMode="External"/><Relationship Id="rId3" Type="http://schemas.openxmlformats.org/officeDocument/2006/relationships/hyperlink" Target="http://www.eso.org/public/teles-instr/lasilla/mpg22/" TargetMode="External"/><Relationship Id="rId7" Type="http://schemas.openxmlformats.org/officeDocument/2006/relationships/hyperlink" Target="http://www.eso.org/public/unitedkingdom/news/eso9934/"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eso.org/public/images/eso9924a/" TargetMode="External"/><Relationship Id="rId5" Type="http://schemas.openxmlformats.org/officeDocument/2006/relationships/hyperlink" Target="http://en.wikipedia.org/wiki/Barnard_68" TargetMode="External"/><Relationship Id="rId4" Type="http://schemas.openxmlformats.org/officeDocument/2006/relationships/hyperlink" Target="http://en.wikipedia.org/wiki/Molecular_cloud" TargetMode="External"/><Relationship Id="rId9" Type="http://schemas.openxmlformats.org/officeDocument/2006/relationships/hyperlink" Target="http://www.eso.org/sci/facilities/lasilla/instruments/wfi.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1</a:t>
            </a:fld>
            <a:endParaRPr lang="de-DE"/>
          </a:p>
        </p:txBody>
      </p:sp>
    </p:spTree>
    <p:extLst>
      <p:ext uri="{BB962C8B-B14F-4D97-AF65-F5344CB8AC3E}">
        <p14:creationId xmlns:p14="http://schemas.microsoft.com/office/powerpoint/2010/main" val="141084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24</a:t>
            </a:fld>
            <a:endParaRPr lang="de-DE"/>
          </a:p>
        </p:txBody>
      </p:sp>
    </p:spTree>
    <p:extLst>
      <p:ext uri="{BB962C8B-B14F-4D97-AF65-F5344CB8AC3E}">
        <p14:creationId xmlns:p14="http://schemas.microsoft.com/office/powerpoint/2010/main" val="364219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Comparison of the </a:t>
            </a:r>
            <a:r>
              <a:rPr lang="en-US" b="1"/>
              <a:t>constellation Orion</a:t>
            </a:r>
            <a:r>
              <a:rPr lang="en-US"/>
              <a:t> viewed in visible and infrared light. In the infrared image from NASA’s IRAS mission we can see clouds of dust and gas invisible to the human eye. The bright spots are the locations where stars are being born.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12, 25, 60 and 100 µm , 1983, Durchmesser 57 cm</a:t>
            </a:r>
            <a:endParaRPr lang="en-US"/>
          </a:p>
          <a:p>
            <a:endParaRPr lang="de-DE"/>
          </a:p>
          <a:p>
            <a:r>
              <a:rPr lang="en-US">
                <a:hlinkClick r:id="rId3"/>
              </a:rPr>
              <a:t>http://wise.ssl.berkeley.edu/orion.html</a:t>
            </a:r>
            <a:endParaRPr lang="en-US"/>
          </a:p>
          <a:p>
            <a:endParaRPr lang="de-DE"/>
          </a:p>
          <a:p>
            <a:r>
              <a:rPr lang="en-US"/>
              <a:t>Image courtesy of Howard McCallon, Infrared: NASA/IRAS</a:t>
            </a:r>
          </a:p>
        </p:txBody>
      </p:sp>
      <p:sp>
        <p:nvSpPr>
          <p:cNvPr id="4" name="Foliennummernplatzhalter 3"/>
          <p:cNvSpPr>
            <a:spLocks noGrp="1"/>
          </p:cNvSpPr>
          <p:nvPr>
            <p:ph type="sldNum" sz="quarter" idx="10"/>
          </p:nvPr>
        </p:nvSpPr>
        <p:spPr/>
        <p:txBody>
          <a:bodyPr/>
          <a:lstStyle/>
          <a:p>
            <a:fld id="{67C9DE98-379F-4754-AEEB-EB26C4B5F53D}" type="slidenum">
              <a:rPr lang="en-US" smtClean="0"/>
              <a:t>30</a:t>
            </a:fld>
            <a:endParaRPr lang="en-US"/>
          </a:p>
        </p:txBody>
      </p:sp>
    </p:spTree>
    <p:extLst>
      <p:ext uri="{BB962C8B-B14F-4D97-AF65-F5344CB8AC3E}">
        <p14:creationId xmlns:p14="http://schemas.microsoft.com/office/powerpoint/2010/main" val="2638330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three-color composite that shows infrared observations from two Spitzer instruments. Blue represents 3.6-micron (or 4.5-micron??) light and green shows light of 8 microns, both captured by Spitzer's infrared array camera. Red is 24-micron light detected by Spitzer's multiband imaging photometer.</a:t>
            </a:r>
            <a:endParaRPr lang="de-DE" dirty="0"/>
          </a:p>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34</a:t>
            </a:fld>
            <a:endParaRPr lang="de-DE"/>
          </a:p>
        </p:txBody>
      </p:sp>
    </p:spTree>
    <p:extLst>
      <p:ext uri="{BB962C8B-B14F-4D97-AF65-F5344CB8AC3E}">
        <p14:creationId xmlns:p14="http://schemas.microsoft.com/office/powerpoint/2010/main" val="209995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300" dirty="0"/>
              <a:t>OBEN:</a:t>
            </a:r>
          </a:p>
          <a:p>
            <a:r>
              <a:rPr lang="en-GB" sz="1300" dirty="0"/>
              <a:t>GLIMPSE/Spitzer IR image </a:t>
            </a:r>
            <a:r>
              <a:rPr lang="en-US" sz="1300" i="1" dirty="0"/>
              <a:t>(Churchwell et al 2006). </a:t>
            </a:r>
          </a:p>
          <a:p>
            <a:r>
              <a:rPr lang="en-US" sz="1300" b="1" i="1" dirty="0"/>
              <a:t>Blue</a:t>
            </a:r>
            <a:r>
              <a:rPr lang="en-US" sz="1300" i="1" dirty="0"/>
              <a:t>: 3.6</a:t>
            </a:r>
            <a:r>
              <a:rPr lang="el-GR" sz="1300" i="1" dirty="0"/>
              <a:t>μ</a:t>
            </a:r>
            <a:r>
              <a:rPr lang="en-US" sz="1300" i="1" dirty="0"/>
              <a:t>m tracing stars; </a:t>
            </a:r>
            <a:r>
              <a:rPr lang="en-US" sz="1300" b="1" i="1" dirty="0"/>
              <a:t>Yellow</a:t>
            </a:r>
            <a:r>
              <a:rPr lang="en-US" sz="1300" i="1" dirty="0"/>
              <a:t>: 8</a:t>
            </a:r>
            <a:r>
              <a:rPr lang="el-GR" sz="1300" i="1" dirty="0"/>
              <a:t>μ</a:t>
            </a:r>
            <a:r>
              <a:rPr lang="en-US" sz="1300" i="1" dirty="0"/>
              <a:t>m PAH emission tracing PDR surfaces of bubbles; </a:t>
            </a:r>
            <a:r>
              <a:rPr lang="en-US" sz="1300" b="1" i="1" dirty="0"/>
              <a:t>Red</a:t>
            </a:r>
            <a:r>
              <a:rPr lang="en-US" sz="1300" i="1" dirty="0"/>
              <a:t>: 24</a:t>
            </a:r>
            <a:r>
              <a:rPr lang="el-GR" sz="1300" i="1" dirty="0"/>
              <a:t>μ</a:t>
            </a:r>
            <a:r>
              <a:rPr lang="en-US" sz="1300" i="1" dirty="0"/>
              <a:t>m tracing warm dust in bubble interiors</a:t>
            </a:r>
            <a:r>
              <a:rPr lang="en-US" sz="1300" dirty="0"/>
              <a:t> </a:t>
            </a:r>
            <a:r>
              <a:rPr lang="en-GB" sz="1300" dirty="0"/>
              <a:t> </a:t>
            </a:r>
          </a:p>
          <a:p>
            <a:r>
              <a:rPr lang="en-GB" sz="1300" dirty="0"/>
              <a:t>UNTEN:</a:t>
            </a:r>
          </a:p>
          <a:p>
            <a:r>
              <a:rPr lang="en-GB" sz="1300" dirty="0"/>
              <a:t>PACS/SPIRE Herschel FIR image </a:t>
            </a:r>
            <a:r>
              <a:rPr lang="en-US" sz="1300" i="1" dirty="0"/>
              <a:t>(</a:t>
            </a:r>
            <a:r>
              <a:rPr lang="en-US" sz="1300" i="1" dirty="0" err="1"/>
              <a:t>HiGAL</a:t>
            </a:r>
            <a:r>
              <a:rPr lang="en-US" sz="1300" i="1" dirty="0"/>
              <a:t>, Molinari et al. 2010). </a:t>
            </a:r>
          </a:p>
          <a:p>
            <a:r>
              <a:rPr lang="en-US" sz="1300" b="1" i="1" dirty="0"/>
              <a:t>Blue</a:t>
            </a:r>
            <a:r>
              <a:rPr lang="en-US" sz="1300" i="1" dirty="0"/>
              <a:t>: 70</a:t>
            </a:r>
            <a:r>
              <a:rPr lang="el-GR" sz="1300" i="1" dirty="0"/>
              <a:t>μ</a:t>
            </a:r>
            <a:r>
              <a:rPr lang="en-US" sz="1300" i="1" dirty="0"/>
              <a:t>m tracing hot dust; </a:t>
            </a:r>
            <a:r>
              <a:rPr lang="en-US" sz="1300" b="1" i="1" dirty="0"/>
              <a:t>Yellow</a:t>
            </a:r>
            <a:r>
              <a:rPr lang="en-US" sz="1300" i="1" dirty="0"/>
              <a:t>: 160</a:t>
            </a:r>
            <a:r>
              <a:rPr lang="el-GR" sz="1300" i="1" dirty="0"/>
              <a:t>μ</a:t>
            </a:r>
            <a:r>
              <a:rPr lang="en-US" sz="1300" i="1" dirty="0"/>
              <a:t>m tracing warm dust; </a:t>
            </a:r>
            <a:r>
              <a:rPr lang="en-US" sz="1300" b="1" i="1" dirty="0"/>
              <a:t>Red</a:t>
            </a:r>
            <a:r>
              <a:rPr lang="en-US" sz="1300" i="1" dirty="0"/>
              <a:t>: 250</a:t>
            </a:r>
            <a:r>
              <a:rPr lang="el-GR" sz="1300" i="1" dirty="0"/>
              <a:t>μ</a:t>
            </a:r>
            <a:r>
              <a:rPr lang="en-US" sz="1300" i="1" dirty="0"/>
              <a:t>m tracing cold dust </a:t>
            </a:r>
            <a:r>
              <a:rPr lang="en-US" sz="1300" dirty="0"/>
              <a:t> </a:t>
            </a:r>
            <a:r>
              <a:rPr lang="en-GB" sz="1300" dirty="0"/>
              <a:t> </a:t>
            </a:r>
          </a:p>
          <a:p>
            <a:pPr lvl="8">
              <a:buFontTx/>
              <a:buChar char="-"/>
            </a:pPr>
            <a:endParaRPr lang="en-US" dirty="0"/>
          </a:p>
        </p:txBody>
      </p:sp>
      <p:sp>
        <p:nvSpPr>
          <p:cNvPr id="4" name="Slide Number Placeholder 3"/>
          <p:cNvSpPr>
            <a:spLocks noGrp="1"/>
          </p:cNvSpPr>
          <p:nvPr>
            <p:ph type="sldNum" sz="quarter" idx="10"/>
          </p:nvPr>
        </p:nvSpPr>
        <p:spPr/>
        <p:txBody>
          <a:bodyPr/>
          <a:lstStyle/>
          <a:p>
            <a:fld id="{E79C40A5-FD31-B840-ADEE-A7F0C0EF57B6}" type="slidenum">
              <a:rPr lang="de-DE" smtClean="0"/>
              <a:pPr/>
              <a:t>35</a:t>
            </a:fld>
            <a:endParaRPr lang="de-DE"/>
          </a:p>
        </p:txBody>
      </p:sp>
    </p:spTree>
    <p:extLst>
      <p:ext uri="{BB962C8B-B14F-4D97-AF65-F5344CB8AC3E}">
        <p14:creationId xmlns:p14="http://schemas.microsoft.com/office/powerpoint/2010/main" val="2022104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https://iopscience.iop.org/article/10.1088/0067-0049/214/1/3/meta</a:t>
            </a:r>
          </a:p>
        </p:txBody>
      </p:sp>
      <p:sp>
        <p:nvSpPr>
          <p:cNvPr id="4" name="Foliennummernplatzhalter 3"/>
          <p:cNvSpPr>
            <a:spLocks noGrp="1"/>
          </p:cNvSpPr>
          <p:nvPr>
            <p:ph type="sldNum" sz="quarter" idx="5"/>
          </p:nvPr>
        </p:nvSpPr>
        <p:spPr/>
        <p:txBody>
          <a:bodyPr/>
          <a:lstStyle/>
          <a:p>
            <a:fld id="{A37CB123-C0BE-489F-8B2F-41EB09510410}" type="slidenum">
              <a:rPr lang="de-DE" smtClean="0"/>
              <a:t>36</a:t>
            </a:fld>
            <a:endParaRPr lang="de-DE"/>
          </a:p>
        </p:txBody>
      </p:sp>
    </p:spTree>
    <p:extLst>
      <p:ext uri="{BB962C8B-B14F-4D97-AF65-F5344CB8AC3E}">
        <p14:creationId xmlns:p14="http://schemas.microsoft.com/office/powerpoint/2010/main" val="21267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https://www.spitzer.caltech.edu/uploaded_files/images/0009/5590/ssc2013-05a_Med.jpg</a:t>
            </a:r>
          </a:p>
        </p:txBody>
      </p:sp>
      <p:sp>
        <p:nvSpPr>
          <p:cNvPr id="4" name="Foliennummernplatzhalter 3"/>
          <p:cNvSpPr>
            <a:spLocks noGrp="1"/>
          </p:cNvSpPr>
          <p:nvPr>
            <p:ph type="sldNum" sz="quarter" idx="5"/>
          </p:nvPr>
        </p:nvSpPr>
        <p:spPr/>
        <p:txBody>
          <a:bodyPr/>
          <a:lstStyle/>
          <a:p>
            <a:fld id="{A37CB123-C0BE-489F-8B2F-41EB09510410}" type="slidenum">
              <a:rPr lang="de-DE" smtClean="0"/>
              <a:t>37</a:t>
            </a:fld>
            <a:endParaRPr lang="de-DE"/>
          </a:p>
        </p:txBody>
      </p:sp>
    </p:spTree>
    <p:extLst>
      <p:ext uri="{BB962C8B-B14F-4D97-AF65-F5344CB8AC3E}">
        <p14:creationId xmlns:p14="http://schemas.microsoft.com/office/powerpoint/2010/main" val="3554282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https://www.jpl.nasa.gov/images/finding-bubbles-in-the-milky-way</a:t>
            </a:r>
          </a:p>
          <a:p>
            <a:endParaRPr lang="de-DE" dirty="0"/>
          </a:p>
          <a:p>
            <a:r>
              <a:rPr lang="en-US" dirty="0"/>
              <a:t>A team of volunteers from the general public has pored over observations from NASA's Spitzer Space Telescope and discovered more than 5,000 "bubbles" in the disk of our Milky Way galaxy. Young, hot stars blow the bubbles into surrounding gas and dust, highlighting areas of brand new star formation.</a:t>
            </a:r>
          </a:p>
          <a:p>
            <a:r>
              <a:rPr lang="en-US" dirty="0"/>
              <a:t>Upwards of 35,000 "citizen scientists" sifted through the Spitzer infrared data as part of the online Milky Way Project to find these telltale bubbles. The users have turned up 10 times as many bubbles as previous surveys so far. </a:t>
            </a:r>
          </a:p>
          <a:p>
            <a:r>
              <a:rPr lang="en-US" dirty="0"/>
              <a:t>Volunteers for the project are shown a small section of Spitzer's huge infrared Milky Way image (left), which they then scan for cosmic bubbles. Using a sophisticated drawing tool, the volunteers trace the shape and thickness of the bubbles. </a:t>
            </a:r>
          </a:p>
          <a:p>
            <a:r>
              <a:rPr lang="en-US" dirty="0"/>
              <a:t>All the user drawings can be overlaid on top of one another to form a so-called "heat map" (middle). Features that have been identified repeatedly by many different users jump out, revealing the overall pattern of bubbles in this part of the galaxy.</a:t>
            </a:r>
          </a:p>
          <a:p>
            <a:r>
              <a:rPr lang="en-US" dirty="0"/>
              <a:t>At least five volunteers must flag a candidate bubble before it is included in the final catalog (right). The brightness of each bubble in the catalog is determined by its "hit rate," or the fraction of users who traced it out. The faintest ones were identified by 10 percent of the users, while solid white indicates a hit rate of 50 percent or better.</a:t>
            </a:r>
          </a:p>
          <a:p>
            <a:r>
              <a:rPr lang="en-US" dirty="0"/>
              <a:t>After identifying all apparent bubbles, which can include wispy arcs of partially broken rings and the circles-within-circles of overlapping bubbles, volunteers get another of the 12,263 possible image sections to scrutinize. With so much sky to cover, it is clear why so many volunteers are needed to do this kind of science.</a:t>
            </a:r>
          </a:p>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38</a:t>
            </a:fld>
            <a:endParaRPr lang="de-DE"/>
          </a:p>
        </p:txBody>
      </p:sp>
    </p:spTree>
    <p:extLst>
      <p:ext uri="{BB962C8B-B14F-4D97-AF65-F5344CB8AC3E}">
        <p14:creationId xmlns:p14="http://schemas.microsoft.com/office/powerpoint/2010/main" val="1583856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three-color composite that shows infrared observations from two Spitzer instruments. Blue represents 3.6-micron (or 4.5-micron??) light and green shows light of 8 microns, both captured by Spitzer's infrared array camera. Red is 24-micron light detected by Spitzer's multiband imaging photometer.</a:t>
            </a:r>
            <a:endParaRPr lang="de-DE" dirty="0"/>
          </a:p>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55</a:t>
            </a:fld>
            <a:endParaRPr lang="de-DE"/>
          </a:p>
        </p:txBody>
      </p:sp>
    </p:spTree>
    <p:extLst>
      <p:ext uri="{BB962C8B-B14F-4D97-AF65-F5344CB8AC3E}">
        <p14:creationId xmlns:p14="http://schemas.microsoft.com/office/powerpoint/2010/main" val="375357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8">
              <a:buFontTx/>
              <a:buChar char="-"/>
            </a:pPr>
            <a:endParaRPr lang="en-US" dirty="0"/>
          </a:p>
        </p:txBody>
      </p:sp>
      <p:sp>
        <p:nvSpPr>
          <p:cNvPr id="4" name="Slide Number Placeholder 3"/>
          <p:cNvSpPr>
            <a:spLocks noGrp="1"/>
          </p:cNvSpPr>
          <p:nvPr>
            <p:ph type="sldNum" sz="quarter" idx="10"/>
          </p:nvPr>
        </p:nvSpPr>
        <p:spPr/>
        <p:txBody>
          <a:bodyPr/>
          <a:lstStyle/>
          <a:p>
            <a:fld id="{E79C40A5-FD31-B840-ADEE-A7F0C0EF57B6}" type="slidenum">
              <a:rPr lang="de-DE" smtClean="0"/>
              <a:pPr/>
              <a:t>56</a:t>
            </a:fld>
            <a:endParaRPr lang="de-DE"/>
          </a:p>
        </p:txBody>
      </p:sp>
    </p:spTree>
    <p:extLst>
      <p:ext uri="{BB962C8B-B14F-4D97-AF65-F5344CB8AC3E}">
        <p14:creationId xmlns:p14="http://schemas.microsoft.com/office/powerpoint/2010/main" val="1175277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solidFill>
                  <a:schemeClr val="bg1"/>
                </a:solidFill>
              </a:rPr>
              <a:t>Kinetic energy of the expanding CII from mass estimate </a:t>
            </a:r>
          </a:p>
          <a:p>
            <a:r>
              <a:rPr lang="en-GB" dirty="0" err="1">
                <a:solidFill>
                  <a:schemeClr val="bg1"/>
                </a:solidFill>
              </a:rPr>
              <a:t>E</a:t>
            </a:r>
            <a:r>
              <a:rPr lang="en-GB" baseline="-25000" dirty="0" err="1">
                <a:solidFill>
                  <a:schemeClr val="bg1"/>
                </a:solidFill>
              </a:rPr>
              <a:t>kin</a:t>
            </a:r>
            <a:r>
              <a:rPr lang="en-GB" dirty="0">
                <a:solidFill>
                  <a:schemeClr val="bg1"/>
                </a:solidFill>
              </a:rPr>
              <a:t> =  1.3 10</a:t>
            </a:r>
            <a:r>
              <a:rPr lang="en-GB" baseline="30000" dirty="0">
                <a:solidFill>
                  <a:schemeClr val="bg1"/>
                </a:solidFill>
              </a:rPr>
              <a:t>48</a:t>
            </a:r>
            <a:r>
              <a:rPr lang="en-GB" dirty="0">
                <a:solidFill>
                  <a:schemeClr val="bg1"/>
                </a:solidFill>
              </a:rPr>
              <a:t> erg</a:t>
            </a:r>
          </a:p>
          <a:p>
            <a:endParaRPr lang="en-GB" dirty="0">
              <a:solidFill>
                <a:schemeClr val="bg1"/>
              </a:solidFill>
            </a:endParaRPr>
          </a:p>
          <a:p>
            <a:r>
              <a:rPr lang="en-GB" b="1" dirty="0">
                <a:solidFill>
                  <a:schemeClr val="bg1"/>
                </a:solidFill>
              </a:rPr>
              <a:t>Energy stellar wind from X-rays</a:t>
            </a:r>
          </a:p>
          <a:p>
            <a:r>
              <a:rPr lang="en-GB" dirty="0" err="1">
                <a:solidFill>
                  <a:schemeClr val="bg1"/>
                </a:solidFill>
              </a:rPr>
              <a:t>E</a:t>
            </a:r>
            <a:r>
              <a:rPr lang="en-GB" baseline="-25000" dirty="0" err="1">
                <a:solidFill>
                  <a:schemeClr val="bg1"/>
                </a:solidFill>
              </a:rPr>
              <a:t>kin</a:t>
            </a:r>
            <a:r>
              <a:rPr lang="en-GB" dirty="0">
                <a:solidFill>
                  <a:schemeClr val="bg1"/>
                </a:solidFill>
              </a:rPr>
              <a:t> = 1.5 10</a:t>
            </a:r>
            <a:r>
              <a:rPr lang="en-GB" baseline="30000" dirty="0">
                <a:solidFill>
                  <a:schemeClr val="bg1"/>
                </a:solidFill>
              </a:rPr>
              <a:t>48</a:t>
            </a:r>
            <a:r>
              <a:rPr lang="en-GB" dirty="0">
                <a:solidFill>
                  <a:schemeClr val="bg1"/>
                </a:solidFill>
              </a:rPr>
              <a:t> erg</a:t>
            </a:r>
          </a:p>
          <a:p>
            <a:endParaRPr lang="en-GB" dirty="0">
              <a:solidFill>
                <a:schemeClr val="bg1"/>
              </a:solidFill>
            </a:endParaRPr>
          </a:p>
          <a:p>
            <a:r>
              <a:rPr lang="en-GB" dirty="0" err="1">
                <a:solidFill>
                  <a:schemeClr val="bg1"/>
                </a:solidFill>
              </a:rPr>
              <a:t>E</a:t>
            </a:r>
            <a:r>
              <a:rPr lang="en-GB" baseline="-25000" dirty="0" err="1">
                <a:solidFill>
                  <a:schemeClr val="bg1"/>
                </a:solidFill>
              </a:rPr>
              <a:t>kin</a:t>
            </a:r>
            <a:r>
              <a:rPr lang="en-GB" dirty="0">
                <a:solidFill>
                  <a:schemeClr val="bg1"/>
                </a:solidFill>
              </a:rPr>
              <a:t> from radiation pressure and ionized gas pressure ~10</a:t>
            </a:r>
            <a:r>
              <a:rPr lang="en-GB" baseline="30000" dirty="0">
                <a:solidFill>
                  <a:schemeClr val="bg1"/>
                </a:solidFill>
              </a:rPr>
              <a:t>47</a:t>
            </a:r>
            <a:r>
              <a:rPr lang="en-GB" dirty="0">
                <a:solidFill>
                  <a:schemeClr val="bg1"/>
                </a:solidFill>
              </a:rPr>
              <a:t> erg. </a:t>
            </a:r>
          </a:p>
          <a:p>
            <a:endParaRPr lang="en-GB" dirty="0">
              <a:solidFill>
                <a:schemeClr val="bg1"/>
              </a:solidFill>
            </a:endParaRPr>
          </a:p>
          <a:p>
            <a:r>
              <a:rPr lang="en-GB" dirty="0">
                <a:solidFill>
                  <a:schemeClr val="bg1"/>
                </a:solidFill>
              </a:rPr>
              <a:t>-&gt;  Preliminary conclusion:</a:t>
            </a:r>
          </a:p>
          <a:p>
            <a:r>
              <a:rPr lang="en-GB" b="1" dirty="0">
                <a:solidFill>
                  <a:schemeClr val="bg1"/>
                </a:solidFill>
              </a:rPr>
              <a:t>     Stellar winds </a:t>
            </a:r>
            <a:r>
              <a:rPr lang="en-GB" dirty="0">
                <a:solidFill>
                  <a:schemeClr val="bg1"/>
                </a:solidFill>
              </a:rPr>
              <a:t>drive the expansion of the CII emitting gas (similar to  Orion). </a:t>
            </a:r>
          </a:p>
          <a:p>
            <a:endParaRPr lang="en-GB" dirty="0">
              <a:solidFill>
                <a:schemeClr val="bg1"/>
              </a:solidFill>
            </a:endParaRPr>
          </a:p>
          <a:p>
            <a:pPr lvl="8">
              <a:buFontTx/>
              <a:buChar char="-"/>
            </a:pPr>
            <a:endParaRPr lang="en-US" dirty="0"/>
          </a:p>
        </p:txBody>
      </p:sp>
      <p:sp>
        <p:nvSpPr>
          <p:cNvPr id="4" name="Slide Number Placeholder 3"/>
          <p:cNvSpPr>
            <a:spLocks noGrp="1"/>
          </p:cNvSpPr>
          <p:nvPr>
            <p:ph type="sldNum" sz="quarter" idx="10"/>
          </p:nvPr>
        </p:nvSpPr>
        <p:spPr/>
        <p:txBody>
          <a:bodyPr/>
          <a:lstStyle/>
          <a:p>
            <a:fld id="{E79C40A5-FD31-B840-ADEE-A7F0C0EF57B6}" type="slidenum">
              <a:rPr lang="de-DE" smtClean="0"/>
              <a:pPr/>
              <a:t>57</a:t>
            </a:fld>
            <a:endParaRPr lang="de-DE"/>
          </a:p>
        </p:txBody>
      </p:sp>
    </p:spTree>
    <p:extLst>
      <p:ext uri="{BB962C8B-B14F-4D97-AF65-F5344CB8AC3E}">
        <p14:creationId xmlns:p14="http://schemas.microsoft.com/office/powerpoint/2010/main" val="152161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Named RCW 120, this region of hot gas and glowing dust can be found in the murky clouds encircled by the tail of the constellation Scorpius. The ring of dust is actually glowing in infrared colors that our eyes cannot see, but show up brightly when viewed by Spitzer's infrared detectors. At the center of this ring are a couple of giant stars whose intense ultraviolet light has carved out the bubble, though they blend in with other stars when viewed in infrared. The green ring is where dust is being hit by winds and intense light from the massive stars. The green color represents infrared light coming from tiny dust grains called polycyclic aromatic hydrocarbons. These small grains have been destroyed inside the bubble. The red color inside the ring shows slightly larger, hotter dust grains, heated by the massive stars. This bubble is far from unique. Just as the Guardians of "Oa" have selected many beings to serve as Green Lanterns and patrol different sectors of space, Spitzer has found that such bubbles are common and an can be found around O stars throughout our Milky Way galaxy. The small objects at the lower right area of the image may themselves be similar regions seen at much greater distances across the galaxy. Rings like this are so common in Spitzer's observations that astronomers have even enlisted the help of the public to help them find and catalog them all. Anyone interested in joining the search as a citizen scientist can visit "The Milky Way Project," part of the "</a:t>
            </a:r>
            <a:r>
              <a:rPr lang="en-US" dirty="0" err="1"/>
              <a:t>Zooniverse</a:t>
            </a:r>
            <a:r>
              <a:rPr lang="en-US" dirty="0"/>
              <a:t>" of public astronomy projects, at </a:t>
            </a:r>
            <a:r>
              <a:rPr lang="en-US" dirty="0">
                <a:hlinkClick r:id="rId3"/>
              </a:rPr>
              <a:t>http://www.milkywayproject.org/</a:t>
            </a:r>
            <a:r>
              <a:rPr lang="en-US" dirty="0"/>
              <a:t>. RCW 120 can be found slightly above the flat plane of our galaxy, located toward the bottom of the picture. The green haze seen here is the diffuse glow of dust from the galactic plane. This is a three-color composite that shows infrared observations from two Spitzer instruments. Blue represents 3.6-micron light and green shows light of 8 microns, both captured by Spitzer's infrared array camera. Red is 24-micron light detected by Spitzer's multiband imaging photometer.</a:t>
            </a:r>
            <a:endParaRPr lang="de-DE" dirty="0"/>
          </a:p>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2</a:t>
            </a:fld>
            <a:endParaRPr lang="de-DE"/>
          </a:p>
        </p:txBody>
      </p:sp>
    </p:spTree>
    <p:extLst>
      <p:ext uri="{BB962C8B-B14F-4D97-AF65-F5344CB8AC3E}">
        <p14:creationId xmlns:p14="http://schemas.microsoft.com/office/powerpoint/2010/main" val="137958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8">
              <a:buFontTx/>
              <a:buChar char="-"/>
            </a:pPr>
            <a:endParaRPr lang="en-US" dirty="0"/>
          </a:p>
        </p:txBody>
      </p:sp>
      <p:sp>
        <p:nvSpPr>
          <p:cNvPr id="4" name="Slide Number Placeholder 3"/>
          <p:cNvSpPr>
            <a:spLocks noGrp="1"/>
          </p:cNvSpPr>
          <p:nvPr>
            <p:ph type="sldNum" sz="quarter" idx="10"/>
          </p:nvPr>
        </p:nvSpPr>
        <p:spPr/>
        <p:txBody>
          <a:bodyPr/>
          <a:lstStyle/>
          <a:p>
            <a:fld id="{E79C40A5-FD31-B840-ADEE-A7F0C0EF57B6}" type="slidenum">
              <a:rPr lang="de-DE" smtClean="0"/>
              <a:pPr/>
              <a:t>58</a:t>
            </a:fld>
            <a:endParaRPr lang="de-DE"/>
          </a:p>
        </p:txBody>
      </p:sp>
    </p:spTree>
    <p:extLst>
      <p:ext uri="{BB962C8B-B14F-4D97-AF65-F5344CB8AC3E}">
        <p14:creationId xmlns:p14="http://schemas.microsoft.com/office/powerpoint/2010/main" val="2313436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62</a:t>
            </a:fld>
            <a:endParaRPr lang="de-DE"/>
          </a:p>
        </p:txBody>
      </p:sp>
    </p:spTree>
    <p:extLst>
      <p:ext uri="{BB962C8B-B14F-4D97-AF65-F5344CB8AC3E}">
        <p14:creationId xmlns:p14="http://schemas.microsoft.com/office/powerpoint/2010/main" val="525145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63</a:t>
            </a:fld>
            <a:endParaRPr lang="de-DE"/>
          </a:p>
        </p:txBody>
      </p:sp>
    </p:spTree>
    <p:extLst>
      <p:ext uri="{BB962C8B-B14F-4D97-AF65-F5344CB8AC3E}">
        <p14:creationId xmlns:p14="http://schemas.microsoft.com/office/powerpoint/2010/main" val="69394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64</a:t>
            </a:fld>
            <a:endParaRPr lang="de-DE"/>
          </a:p>
        </p:txBody>
      </p:sp>
    </p:spTree>
    <p:extLst>
      <p:ext uri="{BB962C8B-B14F-4D97-AF65-F5344CB8AC3E}">
        <p14:creationId xmlns:p14="http://schemas.microsoft.com/office/powerpoint/2010/main" val="2547830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65</a:t>
            </a:fld>
            <a:endParaRPr lang="de-DE"/>
          </a:p>
        </p:txBody>
      </p:sp>
    </p:spTree>
    <p:extLst>
      <p:ext uri="{BB962C8B-B14F-4D97-AF65-F5344CB8AC3E}">
        <p14:creationId xmlns:p14="http://schemas.microsoft.com/office/powerpoint/2010/main" val="3065961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66</a:t>
            </a:fld>
            <a:endParaRPr lang="de-DE"/>
          </a:p>
        </p:txBody>
      </p:sp>
    </p:spTree>
    <p:extLst>
      <p:ext uri="{BB962C8B-B14F-4D97-AF65-F5344CB8AC3E}">
        <p14:creationId xmlns:p14="http://schemas.microsoft.com/office/powerpoint/2010/main" val="2732318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67</a:t>
            </a:fld>
            <a:endParaRPr lang="de-DE"/>
          </a:p>
        </p:txBody>
      </p:sp>
    </p:spTree>
    <p:extLst>
      <p:ext uri="{BB962C8B-B14F-4D97-AF65-F5344CB8AC3E}">
        <p14:creationId xmlns:p14="http://schemas.microsoft.com/office/powerpoint/2010/main" val="4218125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71</a:t>
            </a:fld>
            <a:endParaRPr lang="de-DE"/>
          </a:p>
        </p:txBody>
      </p:sp>
    </p:spTree>
    <p:extLst>
      <p:ext uri="{BB962C8B-B14F-4D97-AF65-F5344CB8AC3E}">
        <p14:creationId xmlns:p14="http://schemas.microsoft.com/office/powerpoint/2010/main" val="335264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37CB123-C0BE-489F-8B2F-41EB09510410}" type="slidenum">
              <a:rPr lang="de-DE" smtClean="0"/>
              <a:t>4</a:t>
            </a:fld>
            <a:endParaRPr lang="de-DE"/>
          </a:p>
        </p:txBody>
      </p:sp>
    </p:spTree>
    <p:extLst>
      <p:ext uri="{BB962C8B-B14F-4D97-AF65-F5344CB8AC3E}">
        <p14:creationId xmlns:p14="http://schemas.microsoft.com/office/powerpoint/2010/main" val="285104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wavelengths are as follows: Top row from left: Moon in radio waves, submillimeter light, mid-infrared, near-infrared. Bottom row: Visual, ultraviolet, X-rays and gamma rays.</a:t>
            </a:r>
            <a:endParaRPr lang="de-DE"/>
          </a:p>
        </p:txBody>
      </p:sp>
      <p:sp>
        <p:nvSpPr>
          <p:cNvPr id="4" name="Foliennummernplatzhalter 3"/>
          <p:cNvSpPr>
            <a:spLocks noGrp="1"/>
          </p:cNvSpPr>
          <p:nvPr>
            <p:ph type="sldNum" sz="quarter" idx="5"/>
          </p:nvPr>
        </p:nvSpPr>
        <p:spPr/>
        <p:txBody>
          <a:bodyPr/>
          <a:lstStyle/>
          <a:p>
            <a:fld id="{58C3C1A1-0ED9-46CF-90B8-FDB8EACEC1DF}" type="slidenum">
              <a:rPr lang="de-DE" smtClean="0"/>
              <a:t>12</a:t>
            </a:fld>
            <a:endParaRPr lang="de-DE"/>
          </a:p>
        </p:txBody>
      </p:sp>
    </p:spTree>
    <p:extLst>
      <p:ext uri="{BB962C8B-B14F-4D97-AF65-F5344CB8AC3E}">
        <p14:creationId xmlns:p14="http://schemas.microsoft.com/office/powerpoint/2010/main" val="175209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wavelengths are as follows: Top row from left: Moon in radio waves, submillimeter light, mid-infrared, near-infrared. Bottom row: Visual, ultraviolet, X-rays and gamma rays.</a:t>
            </a:r>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13</a:t>
            </a:fld>
            <a:endParaRPr lang="de-DE"/>
          </a:p>
        </p:txBody>
      </p:sp>
    </p:spTree>
    <p:extLst>
      <p:ext uri="{BB962C8B-B14F-4D97-AF65-F5344CB8AC3E}">
        <p14:creationId xmlns:p14="http://schemas.microsoft.com/office/powerpoint/2010/main" val="344610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Images credit: ROSAT, Digitized Sky Survey, Anglo-Australian Observatory, 2MASS, IRAS, and VLA, all courtesy of IPAC/Caltech/CoolCosmos, via </a:t>
            </a:r>
            <a:r>
              <a:rPr lang="de-DE">
                <a:hlinkClick r:id="rId3"/>
              </a:rPr>
              <a:t>http://coolcosmos.ipac.caltech.edu/cosmic_classroom/multiwavelength_astronomy/multiwavelength_museum/m17.html</a:t>
            </a:r>
            <a:r>
              <a:rPr lang="de-DE"/>
              <a:t>.</a:t>
            </a:r>
          </a:p>
        </p:txBody>
      </p:sp>
      <p:sp>
        <p:nvSpPr>
          <p:cNvPr id="4" name="Foliennummernplatzhalter 3"/>
          <p:cNvSpPr>
            <a:spLocks noGrp="1"/>
          </p:cNvSpPr>
          <p:nvPr>
            <p:ph type="sldNum" sz="quarter" idx="5"/>
          </p:nvPr>
        </p:nvSpPr>
        <p:spPr/>
        <p:txBody>
          <a:bodyPr/>
          <a:lstStyle/>
          <a:p>
            <a:fld id="{58C3C1A1-0ED9-46CF-90B8-FDB8EACEC1DF}" type="slidenum">
              <a:rPr lang="de-DE" smtClean="0"/>
              <a:t>14</a:t>
            </a:fld>
            <a:endParaRPr lang="de-DE"/>
          </a:p>
        </p:txBody>
      </p:sp>
    </p:spTree>
    <p:extLst>
      <p:ext uri="{BB962C8B-B14F-4D97-AF65-F5344CB8AC3E}">
        <p14:creationId xmlns:p14="http://schemas.microsoft.com/office/powerpoint/2010/main" val="336606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spectacular image of the Orion Nebula star-formation region was obtained from multiple exposures using the HAWK-I infrared camera on ESO’s Very Large Telescope in Chile. This is the deepest view ever of this region and reveals more very faint planetary-mass objects than expected. Coordinates Position (RA): 5 35 16.58 Position (Dec): -5° 20' 19.53" Field of view: 29.11 x 22.07 arcminutes Orientation: North is 0.1° left of vertical Band Wavelength Telescope Infrared J 1.258 </a:t>
            </a:r>
            <a:r>
              <a:rPr lang="en-US" dirty="0" err="1"/>
              <a:t>μm</a:t>
            </a:r>
            <a:r>
              <a:rPr lang="en-US" dirty="0"/>
              <a:t> Very Large Telescope HAWK-I Infrared H 1.62 </a:t>
            </a:r>
            <a:r>
              <a:rPr lang="en-US" dirty="0" err="1"/>
              <a:t>μm</a:t>
            </a:r>
            <a:r>
              <a:rPr lang="en-US" dirty="0"/>
              <a:t> Very Large Telescope HAWK-I Infrared Ks 2.146 </a:t>
            </a:r>
            <a:r>
              <a:rPr lang="en-US" dirty="0" err="1"/>
              <a:t>μm</a:t>
            </a:r>
            <a:r>
              <a:rPr lang="en-US" dirty="0"/>
              <a:t> Very Large Telescope HAWK-I</a:t>
            </a:r>
          </a:p>
        </p:txBody>
      </p:sp>
      <p:sp>
        <p:nvSpPr>
          <p:cNvPr id="4" name="Foliennummernplatzhalter 3"/>
          <p:cNvSpPr>
            <a:spLocks noGrp="1"/>
          </p:cNvSpPr>
          <p:nvPr>
            <p:ph type="sldNum" sz="quarter" idx="10"/>
          </p:nvPr>
        </p:nvSpPr>
        <p:spPr/>
        <p:txBody>
          <a:bodyPr/>
          <a:lstStyle/>
          <a:p>
            <a:fld id="{67C9DE98-379F-4754-AEEB-EB26C4B5F53D}" type="slidenum">
              <a:rPr lang="en-US" smtClean="0"/>
              <a:t>19</a:t>
            </a:fld>
            <a:endParaRPr lang="en-US"/>
          </a:p>
        </p:txBody>
      </p:sp>
    </p:spTree>
    <p:extLst>
      <p:ext uri="{BB962C8B-B14F-4D97-AF65-F5344CB8AC3E}">
        <p14:creationId xmlns:p14="http://schemas.microsoft.com/office/powerpoint/2010/main" val="3633373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en-US" dirty="0"/>
              <a:t>Rather than showing spectacular objects, some of the most surprising images of the Universe instead focus on emptiness. This new image from the </a:t>
            </a:r>
            <a:r>
              <a:rPr lang="en-US" dirty="0">
                <a:hlinkClick r:id="rId3"/>
              </a:rPr>
              <a:t>2.2-metre MPG/ESO telescope</a:t>
            </a:r>
            <a:r>
              <a:rPr lang="en-US" dirty="0"/>
              <a:t> shows dark tentacles swirling outwards from a dark, blank spot of space in the </a:t>
            </a:r>
            <a:r>
              <a:rPr lang="en-US" dirty="0" err="1"/>
              <a:t>centre</a:t>
            </a:r>
            <a:r>
              <a:rPr lang="en-US" dirty="0"/>
              <a:t> of the frame, particularly conspicuous against the dense peppering of bright gold and red stars across the rest of the image.</a:t>
            </a:r>
          </a:p>
          <a:p>
            <a:pPr rtl="0"/>
            <a:r>
              <a:rPr lang="en-US" dirty="0"/>
              <a:t>This region is not a hole in the cosmos, or an empty patch of sky. The dark lanes are actually made up of thick, opaque dust lying between us and the packed star field behind it. This obscuring dust forms part of a </a:t>
            </a:r>
            <a:r>
              <a:rPr lang="en-US" dirty="0">
                <a:hlinkClick r:id="rId4"/>
              </a:rPr>
              <a:t>dark molecular cloud</a:t>
            </a:r>
            <a:r>
              <a:rPr lang="en-US" dirty="0"/>
              <a:t>, cold and dense areas where large quantities of dust and molecular gas mingle and block the visible light emitted by more distant stars.</a:t>
            </a:r>
          </a:p>
          <a:p>
            <a:pPr rtl="0"/>
            <a:r>
              <a:rPr lang="en-US" dirty="0"/>
              <a:t>It is still unclear how these clouds form, but they are thought to be the very early stages of new star formation — in the future, the subject of this image may well collapse inwards on itself to form a new star system.</a:t>
            </a:r>
          </a:p>
          <a:p>
            <a:pPr rtl="0"/>
            <a:r>
              <a:rPr lang="en-US" dirty="0"/>
              <a:t>Although the cloud in this image is a fairly anonymous resident of the nearby Universe — catalogued as LDN1774 — one of the most famous examples of a molecular cloud is the very similar </a:t>
            </a:r>
            <a:r>
              <a:rPr lang="en-US" dirty="0">
                <a:hlinkClick r:id="rId5"/>
              </a:rPr>
              <a:t>Barnard 68</a:t>
            </a:r>
            <a:r>
              <a:rPr lang="en-US" dirty="0"/>
              <a:t>, which lies some 500 light-years away from us. Barnard 68 has been observed extensively using ESO telescopes, both in visible (</a:t>
            </a:r>
            <a:r>
              <a:rPr lang="en-US" dirty="0">
                <a:hlinkClick r:id="rId6"/>
              </a:rPr>
              <a:t>eso9924a</a:t>
            </a:r>
            <a:r>
              <a:rPr lang="en-US" dirty="0"/>
              <a:t>) and infrared light (</a:t>
            </a:r>
            <a:r>
              <a:rPr lang="en-US" dirty="0">
                <a:hlinkClick r:id="rId7"/>
              </a:rPr>
              <a:t>eso9934</a:t>
            </a:r>
            <a:r>
              <a:rPr lang="en-US" dirty="0"/>
              <a:t>, </a:t>
            </a:r>
            <a:r>
              <a:rPr lang="en-US" dirty="0">
                <a:hlinkClick r:id="rId8"/>
              </a:rPr>
              <a:t>eso0102a</a:t>
            </a:r>
            <a:r>
              <a:rPr lang="en-US" dirty="0"/>
              <a:t>). As shown in these different images, it is possible to probe through dark cosmic dust using infrared light, but visible-light observations such as those shown in this VLT image cannot see beyond the smokescreen.</a:t>
            </a:r>
          </a:p>
          <a:p>
            <a:r>
              <a:rPr lang="en-US" dirty="0"/>
              <a:t>This image was taken by the </a:t>
            </a:r>
            <a:r>
              <a:rPr lang="en-US" dirty="0">
                <a:hlinkClick r:id="rId9"/>
              </a:rPr>
              <a:t>Wide Field Imager</a:t>
            </a:r>
            <a:r>
              <a:rPr lang="en-US" dirty="0"/>
              <a:t>, an instrument mounted on ESO’s 2.2-metre MPG/ESO telescope at La Silla, Chile.</a:t>
            </a:r>
          </a:p>
          <a:p>
            <a:r>
              <a:rPr lang="en-US" b="1" dirty="0" err="1"/>
              <a:t>Credit:</a:t>
            </a:r>
            <a:r>
              <a:rPr lang="en-US" dirty="0" err="1"/>
              <a:t>ESO</a:t>
            </a:r>
            <a:endParaRPr lang="en-US" dirty="0"/>
          </a:p>
          <a:p>
            <a:endParaRPr lang="de-DE" dirty="0"/>
          </a:p>
        </p:txBody>
      </p:sp>
      <p:sp>
        <p:nvSpPr>
          <p:cNvPr id="4" name="Foliennummernplatzhalter 3"/>
          <p:cNvSpPr>
            <a:spLocks noGrp="1"/>
          </p:cNvSpPr>
          <p:nvPr>
            <p:ph type="sldNum" sz="quarter" idx="5"/>
          </p:nvPr>
        </p:nvSpPr>
        <p:spPr/>
        <p:txBody>
          <a:bodyPr/>
          <a:lstStyle/>
          <a:p>
            <a:fld id="{58C3C1A1-0ED9-46CF-90B8-FDB8EACEC1DF}" type="slidenum">
              <a:rPr lang="de-DE" smtClean="0"/>
              <a:t>20</a:t>
            </a:fld>
            <a:endParaRPr lang="de-DE"/>
          </a:p>
        </p:txBody>
      </p:sp>
    </p:spTree>
    <p:extLst>
      <p:ext uri="{BB962C8B-B14F-4D97-AF65-F5344CB8AC3E}">
        <p14:creationId xmlns:p14="http://schemas.microsoft.com/office/powerpoint/2010/main" val="174292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B847E-B094-466A-93E7-2368085BE651}" type="slidenum">
              <a:rPr lang="de-DE"/>
              <a:pPr/>
              <a:t>22</a:t>
            </a:fld>
            <a:endParaRPr lang="de-DE"/>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4734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20E44D-5FFC-4BE4-B53E-1014378D515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EAD905A-DF48-4D00-9649-AA042EAFA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4BE7467-79E6-4727-B517-E98C5287079E}"/>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5" name="Fußzeilenplatzhalter 4">
            <a:extLst>
              <a:ext uri="{FF2B5EF4-FFF2-40B4-BE49-F238E27FC236}">
                <a16:creationId xmlns:a16="http://schemas.microsoft.com/office/drawing/2014/main" id="{9869CAE5-8CDF-4CF7-86B1-D8A47ECAA18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C6E2BCD-71B7-4C9E-BDC7-CFA99300CB80}"/>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3144402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E6E6B-2C15-41BA-8DA7-EDDEAE02CAF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AC2E55C-9A19-4C55-8C87-2AB2EBB23C1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7896E92-2CB1-4136-962C-37599157F274}"/>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5" name="Fußzeilenplatzhalter 4">
            <a:extLst>
              <a:ext uri="{FF2B5EF4-FFF2-40B4-BE49-F238E27FC236}">
                <a16:creationId xmlns:a16="http://schemas.microsoft.com/office/drawing/2014/main" id="{6D349ACA-ECB8-4899-8E17-E7DF5E69091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A6111ED-D199-4847-9311-95B3F37CE4D4}"/>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248238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4F45CA9-A006-4E05-8AA8-D5788D3B3D2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3478BF1-CFC0-44A2-9007-64F4FDF337C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E6C55D-A69D-4ED2-ABCB-5D0334151479}"/>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5" name="Fußzeilenplatzhalter 4">
            <a:extLst>
              <a:ext uri="{FF2B5EF4-FFF2-40B4-BE49-F238E27FC236}">
                <a16:creationId xmlns:a16="http://schemas.microsoft.com/office/drawing/2014/main" id="{3B25D93B-FC57-4C7B-ABAC-1A8F53B5E76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E6B1F5F-4DF5-40FF-909B-ACC242CFA927}"/>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46657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8EE35-1C26-478A-BC3F-B207016DFA9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AAD3B67-92E4-4D24-8EC0-BBB18963967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CD2E3C-216A-4BAD-8BFD-3AA773944C01}"/>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5" name="Fußzeilenplatzhalter 4">
            <a:extLst>
              <a:ext uri="{FF2B5EF4-FFF2-40B4-BE49-F238E27FC236}">
                <a16:creationId xmlns:a16="http://schemas.microsoft.com/office/drawing/2014/main" id="{213B5452-9660-4C8D-87DD-2247C32D134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FF8C7C0-69EF-463D-9034-890EAB759FFF}"/>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352739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444442-F1BB-48DC-9308-A3BC2DB9C79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149BF69-B167-4F8F-8C31-18015389A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305048D-D915-4638-B073-529FB4349B6D}"/>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5" name="Fußzeilenplatzhalter 4">
            <a:extLst>
              <a:ext uri="{FF2B5EF4-FFF2-40B4-BE49-F238E27FC236}">
                <a16:creationId xmlns:a16="http://schemas.microsoft.com/office/drawing/2014/main" id="{8B8584CE-E84A-4C32-A02D-C066C52B15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423503-A0DA-45AD-A68B-D905867A6FA8}"/>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3456363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FB73A-729A-427B-93A5-DC2007789F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FABD134-D73A-462C-B5D6-534BC36E3D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BAE4878-D034-4F07-A440-D1B0B4D0D80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EDD3513-E252-4737-8907-49FDA1C0E9D7}"/>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6" name="Fußzeilenplatzhalter 5">
            <a:extLst>
              <a:ext uri="{FF2B5EF4-FFF2-40B4-BE49-F238E27FC236}">
                <a16:creationId xmlns:a16="http://schemas.microsoft.com/office/drawing/2014/main" id="{F6C7B175-A113-4525-BE76-013BED4E4B7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107077B-EE17-416A-8EC3-BEE5E5884833}"/>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130876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5E60B-559D-441C-987D-AC40FABCFF1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B7BE2B7-C060-4C74-B11D-79203006DA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B311BB7-6A27-4F4E-8D76-4A56FD39C86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A780A2D-67B7-49ED-AC50-6A618FB81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425B35C-5AFE-496E-ACD2-8E39AAAC71F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319484D-C2C9-4409-8AE8-62F481279BD4}"/>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8" name="Fußzeilenplatzhalter 7">
            <a:extLst>
              <a:ext uri="{FF2B5EF4-FFF2-40B4-BE49-F238E27FC236}">
                <a16:creationId xmlns:a16="http://schemas.microsoft.com/office/drawing/2014/main" id="{D5734945-2C6B-4DAF-B306-A21C58E3E06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BFB025D-2D5E-432C-8FBB-FE93FC73FBB3}"/>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2820289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D3784-67BF-42A5-9015-5C7A14C3FD1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FC30CF2-8DCE-4251-8D2E-14A41A7B03A1}"/>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4" name="Fußzeilenplatzhalter 3">
            <a:extLst>
              <a:ext uri="{FF2B5EF4-FFF2-40B4-BE49-F238E27FC236}">
                <a16:creationId xmlns:a16="http://schemas.microsoft.com/office/drawing/2014/main" id="{2F5963FC-F827-4D84-A02A-CA0E5C6E9A4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A3B430E-1188-433B-8796-52E1595B8AE1}"/>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4178965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8C46EDF-0837-492F-8607-01EBAF7FDF2E}"/>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3" name="Fußzeilenplatzhalter 2">
            <a:extLst>
              <a:ext uri="{FF2B5EF4-FFF2-40B4-BE49-F238E27FC236}">
                <a16:creationId xmlns:a16="http://schemas.microsoft.com/office/drawing/2014/main" id="{7DD0930E-0B6A-4989-BB67-198259C07CA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82EFAE6-14F2-46D7-8009-F7C32ADB12E1}"/>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222590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82C36-015B-493C-8963-E65EED47C84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7CF0022-8F3A-4D25-85C3-BA298FC0B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9AD5E03-CEA6-4637-8F0D-F520CB6C3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63F75F8-BBD1-48A4-B58E-F84FCE2A6D4F}"/>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6" name="Fußzeilenplatzhalter 5">
            <a:extLst>
              <a:ext uri="{FF2B5EF4-FFF2-40B4-BE49-F238E27FC236}">
                <a16:creationId xmlns:a16="http://schemas.microsoft.com/office/drawing/2014/main" id="{0EEF994C-5053-4351-9C31-8BFB1346D1D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64AD53B-C87D-44DF-96D0-DD79D1347601}"/>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369303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8FA0D2-842E-464A-93D6-B1821A60D2A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9822AC4-EA33-4CFF-9377-687AAD98A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80B9142-0A65-4C74-BEAC-4EA3C45FE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33BF9BB-412B-405A-A7F2-643798CDAF53}"/>
              </a:ext>
            </a:extLst>
          </p:cNvPr>
          <p:cNvSpPr>
            <a:spLocks noGrp="1"/>
          </p:cNvSpPr>
          <p:nvPr>
            <p:ph type="dt" sz="half" idx="10"/>
          </p:nvPr>
        </p:nvSpPr>
        <p:spPr/>
        <p:txBody>
          <a:bodyPr/>
          <a:lstStyle/>
          <a:p>
            <a:fld id="{BE585C88-19A5-415B-B7F6-8F6D318C0B04}" type="datetimeFigureOut">
              <a:rPr lang="de-DE" smtClean="0"/>
              <a:t>30.05.2021</a:t>
            </a:fld>
            <a:endParaRPr lang="de-DE"/>
          </a:p>
        </p:txBody>
      </p:sp>
      <p:sp>
        <p:nvSpPr>
          <p:cNvPr id="6" name="Fußzeilenplatzhalter 5">
            <a:extLst>
              <a:ext uri="{FF2B5EF4-FFF2-40B4-BE49-F238E27FC236}">
                <a16:creationId xmlns:a16="http://schemas.microsoft.com/office/drawing/2014/main" id="{C51E213A-D201-43D5-91F2-F5F8D345131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9136290-C679-4A36-AAC6-6273A0C14DD2}"/>
              </a:ext>
            </a:extLst>
          </p:cNvPr>
          <p:cNvSpPr>
            <a:spLocks noGrp="1"/>
          </p:cNvSpPr>
          <p:nvPr>
            <p:ph type="sldNum" sz="quarter" idx="12"/>
          </p:nvPr>
        </p:nvSpPr>
        <p:spPr/>
        <p:txBody>
          <a:bodyPr/>
          <a:lstStyle/>
          <a:p>
            <a:fld id="{0FEE3D17-0F6A-42F9-BF6D-DF77DA06E02E}" type="slidenum">
              <a:rPr lang="de-DE" smtClean="0"/>
              <a:t>‹Nr.›</a:t>
            </a:fld>
            <a:endParaRPr lang="de-DE"/>
          </a:p>
        </p:txBody>
      </p:sp>
    </p:spTree>
    <p:extLst>
      <p:ext uri="{BB962C8B-B14F-4D97-AF65-F5344CB8AC3E}">
        <p14:creationId xmlns:p14="http://schemas.microsoft.com/office/powerpoint/2010/main" val="475343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04E18AB-4EF3-49BC-83E2-D752C30D8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69767D1-C977-4EC7-9CD7-1D915D399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97A105-4DC0-4F5F-A2E1-3425E757E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85C88-19A5-415B-B7F6-8F6D318C0B04}" type="datetimeFigureOut">
              <a:rPr lang="de-DE" smtClean="0"/>
              <a:t>30.05.2021</a:t>
            </a:fld>
            <a:endParaRPr lang="de-DE"/>
          </a:p>
        </p:txBody>
      </p:sp>
      <p:sp>
        <p:nvSpPr>
          <p:cNvPr id="5" name="Fußzeilenplatzhalter 4">
            <a:extLst>
              <a:ext uri="{FF2B5EF4-FFF2-40B4-BE49-F238E27FC236}">
                <a16:creationId xmlns:a16="http://schemas.microsoft.com/office/drawing/2014/main" id="{2B9E0ED7-A51F-4739-BBF9-F6C085F60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ECB770F-AEEE-450C-B230-DA6AEEC6E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E3D17-0F6A-42F9-BF6D-DF77DA06E02E}" type="slidenum">
              <a:rPr lang="de-DE" smtClean="0"/>
              <a:t>‹Nr.›</a:t>
            </a:fld>
            <a:endParaRPr lang="de-DE"/>
          </a:p>
        </p:txBody>
      </p:sp>
    </p:spTree>
    <p:extLst>
      <p:ext uri="{BB962C8B-B14F-4D97-AF65-F5344CB8AC3E}">
        <p14:creationId xmlns:p14="http://schemas.microsoft.com/office/powerpoint/2010/main" val="3388623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jp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wmf"/><Relationship Id="rId5" Type="http://schemas.openxmlformats.org/officeDocument/2006/relationships/image" Target="../media/image59.jp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58.png"/><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3.wmf"/><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4.emf"/><Relationship Id="rId4" Type="http://schemas.openxmlformats.org/officeDocument/2006/relationships/image" Target="../media/image73.wmf"/></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6.sv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6.svg"/></Relationships>
</file>

<file path=ppt/slides/_rels/slide6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6.sv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76.sv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6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image" Target="../media/image82.tif"/><Relationship Id="rId1" Type="http://schemas.openxmlformats.org/officeDocument/2006/relationships/slideLayout" Target="../slideLayouts/slideLayout4.xml"/><Relationship Id="rId4" Type="http://schemas.openxmlformats.org/officeDocument/2006/relationships/image" Target="../media/image84.tif"/></Relationships>
</file>

<file path=ppt/slides/_rels/slide7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D1781-DCF7-4922-8F28-9929B9318AAF}"/>
              </a:ext>
            </a:extLst>
          </p:cNvPr>
          <p:cNvSpPr>
            <a:spLocks noGrp="1"/>
          </p:cNvSpPr>
          <p:nvPr>
            <p:ph type="ctrTitle"/>
          </p:nvPr>
        </p:nvSpPr>
        <p:spPr>
          <a:xfrm>
            <a:off x="1524000" y="-297364"/>
            <a:ext cx="9144000" cy="2387600"/>
          </a:xfrm>
        </p:spPr>
        <p:txBody>
          <a:bodyPr>
            <a:normAutofit/>
          </a:bodyPr>
          <a:lstStyle/>
          <a:p>
            <a:r>
              <a:rPr lang="de-DE" b="1" dirty="0">
                <a:solidFill>
                  <a:schemeClr val="accent2"/>
                </a:solidFill>
              </a:rPr>
              <a:t>Feedback</a:t>
            </a:r>
            <a:br>
              <a:rPr lang="de-DE" b="1" dirty="0">
                <a:solidFill>
                  <a:schemeClr val="accent2"/>
                </a:solidFill>
              </a:rPr>
            </a:br>
            <a:endParaRPr lang="de-DE" b="1" dirty="0">
              <a:solidFill>
                <a:schemeClr val="accent2"/>
              </a:solidFill>
            </a:endParaRPr>
          </a:p>
        </p:txBody>
      </p:sp>
      <p:sp>
        <p:nvSpPr>
          <p:cNvPr id="3" name="Untertitel 2">
            <a:extLst>
              <a:ext uri="{FF2B5EF4-FFF2-40B4-BE49-F238E27FC236}">
                <a16:creationId xmlns:a16="http://schemas.microsoft.com/office/drawing/2014/main" id="{EF5505F1-8805-4199-85D9-5F55787B41FD}"/>
              </a:ext>
            </a:extLst>
          </p:cNvPr>
          <p:cNvSpPr>
            <a:spLocks noGrp="1"/>
          </p:cNvSpPr>
          <p:nvPr>
            <p:ph type="subTitle" idx="1"/>
          </p:nvPr>
        </p:nvSpPr>
        <p:spPr>
          <a:xfrm>
            <a:off x="1524000" y="5214274"/>
            <a:ext cx="9144000" cy="1655762"/>
          </a:xfrm>
        </p:spPr>
        <p:txBody>
          <a:bodyPr>
            <a:normAutofit lnSpcReduction="10000"/>
          </a:bodyPr>
          <a:lstStyle/>
          <a:p>
            <a:r>
              <a:rPr lang="de-DE" sz="3600" dirty="0">
                <a:solidFill>
                  <a:schemeClr val="accent2"/>
                </a:solidFill>
              </a:rPr>
              <a:t>Sternentstehung und ihre Folgen</a:t>
            </a:r>
          </a:p>
          <a:p>
            <a:endParaRPr lang="de-DE" dirty="0">
              <a:solidFill>
                <a:schemeClr val="accent2"/>
              </a:solidFill>
            </a:endParaRPr>
          </a:p>
          <a:p>
            <a:r>
              <a:rPr lang="de-DE" dirty="0">
                <a:solidFill>
                  <a:schemeClr val="accent2"/>
                </a:solidFill>
              </a:rPr>
              <a:t>PD Dr. Markus Röllig</a:t>
            </a:r>
            <a:br>
              <a:rPr lang="de-DE" dirty="0">
                <a:solidFill>
                  <a:schemeClr val="accent2"/>
                </a:solidFill>
              </a:rPr>
            </a:br>
            <a:r>
              <a:rPr lang="de-DE" sz="1900" dirty="0">
                <a:solidFill>
                  <a:schemeClr val="accent2"/>
                </a:solidFill>
              </a:rPr>
              <a:t>Universität zu Köln</a:t>
            </a:r>
            <a:endParaRPr lang="de-DE" dirty="0">
              <a:solidFill>
                <a:schemeClr val="accent2"/>
              </a:solidFill>
            </a:endParaRPr>
          </a:p>
        </p:txBody>
      </p:sp>
      <p:pic>
        <p:nvPicPr>
          <p:cNvPr id="4" name="Picture 12">
            <a:extLst>
              <a:ext uri="{FF2B5EF4-FFF2-40B4-BE49-F238E27FC236}">
                <a16:creationId xmlns:a16="http://schemas.microsoft.com/office/drawing/2014/main" id="{6D32BFAE-2600-4C47-959B-DE7CEE035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40" y="5411091"/>
            <a:ext cx="1393360" cy="1537234"/>
          </a:xfrm>
          <a:prstGeom prst="rect">
            <a:avLst/>
          </a:prstGeom>
        </p:spPr>
      </p:pic>
    </p:spTree>
    <p:extLst>
      <p:ext uri="{BB962C8B-B14F-4D97-AF65-F5344CB8AC3E}">
        <p14:creationId xmlns:p14="http://schemas.microsoft.com/office/powerpoint/2010/main" val="1262689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ern mit 5 Zacken 1"/>
          <p:cNvSpPr/>
          <p:nvPr/>
        </p:nvSpPr>
        <p:spPr>
          <a:xfrm>
            <a:off x="5757861" y="3819525"/>
            <a:ext cx="676278" cy="676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3"/>
          <p:cNvSpPr>
            <a:spLocks noGrp="1"/>
          </p:cNvSpPr>
          <p:nvPr>
            <p:ph type="title"/>
          </p:nvPr>
        </p:nvSpPr>
        <p:spPr/>
        <p:txBody>
          <a:bodyPr>
            <a:normAutofit/>
          </a:bodyPr>
          <a:lstStyle/>
          <a:p>
            <a:r>
              <a:rPr lang="en-US" altLang="en-US" dirty="0" err="1"/>
              <a:t>Eine</a:t>
            </a:r>
            <a:r>
              <a:rPr lang="en-US" altLang="en-US" dirty="0"/>
              <a:t> </a:t>
            </a:r>
            <a:r>
              <a:rPr lang="en-US" altLang="en-US" dirty="0" err="1"/>
              <a:t>Molekülwolke</a:t>
            </a:r>
            <a:r>
              <a:rPr lang="en-US" altLang="en-US" dirty="0"/>
              <a:t> </a:t>
            </a:r>
            <a:r>
              <a:rPr lang="en-US" altLang="en-US" dirty="0" err="1"/>
              <a:t>kollabiert</a:t>
            </a:r>
            <a:endParaRPr lang="en-US" dirty="0"/>
          </a:p>
        </p:txBody>
      </p:sp>
      <p:sp>
        <p:nvSpPr>
          <p:cNvPr id="5" name="Oval 4"/>
          <p:cNvSpPr>
            <a:spLocks noChangeAspect="1" noChangeArrowheads="1"/>
          </p:cNvSpPr>
          <p:nvPr/>
        </p:nvSpPr>
        <p:spPr bwMode="auto">
          <a:xfrm rot="5400000">
            <a:off x="347664" y="245745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sz="2400" dirty="0"/>
              <a:t>Gravitation=</a:t>
            </a:r>
            <a:r>
              <a:rPr lang="en-US" altLang="en-US" sz="2400" dirty="0" err="1"/>
              <a:t>Druck</a:t>
            </a:r>
            <a:endParaRPr lang="en-US" altLang="en-US" sz="2400" dirty="0"/>
          </a:p>
          <a:p>
            <a:pPr algn="ctr"/>
            <a:endParaRPr lang="en-US" altLang="en-US" sz="2400" dirty="0"/>
          </a:p>
          <a:p>
            <a:pPr algn="ctr"/>
            <a:r>
              <a:rPr lang="en-US" altLang="en-US" sz="2400" dirty="0" err="1"/>
              <a:t>stabil</a:t>
            </a:r>
            <a:endParaRPr lang="en-US" altLang="en-US" sz="2400" dirty="0"/>
          </a:p>
        </p:txBody>
      </p:sp>
      <p:sp>
        <p:nvSpPr>
          <p:cNvPr id="6" name="Oval 4"/>
          <p:cNvSpPr>
            <a:spLocks noChangeAspect="1" noChangeArrowheads="1"/>
          </p:cNvSpPr>
          <p:nvPr/>
        </p:nvSpPr>
        <p:spPr bwMode="auto">
          <a:xfrm rot="5400000">
            <a:off x="4395787" y="245745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sz="2400" dirty="0"/>
              <a:t>Gravitation&gt;</a:t>
            </a:r>
            <a:r>
              <a:rPr lang="en-US" altLang="en-US" sz="2400" dirty="0" err="1"/>
              <a:t>Druck</a:t>
            </a:r>
            <a:endParaRPr lang="en-US" altLang="en-US" sz="2400" dirty="0"/>
          </a:p>
          <a:p>
            <a:pPr algn="ctr"/>
            <a:endParaRPr lang="en-US" altLang="en-US" sz="2400" dirty="0"/>
          </a:p>
          <a:p>
            <a:pPr algn="ctr"/>
            <a:r>
              <a:rPr lang="en-US" altLang="en-US" sz="2400" dirty="0" err="1"/>
              <a:t>kollabiert</a:t>
            </a:r>
            <a:endParaRPr lang="en-US" altLang="en-US" sz="2400" dirty="0"/>
          </a:p>
        </p:txBody>
      </p:sp>
      <p:sp>
        <p:nvSpPr>
          <p:cNvPr id="7" name="Oval 4"/>
          <p:cNvSpPr>
            <a:spLocks noChangeAspect="1" noChangeArrowheads="1"/>
          </p:cNvSpPr>
          <p:nvPr/>
        </p:nvSpPr>
        <p:spPr bwMode="auto">
          <a:xfrm rot="5400000">
            <a:off x="8443910" y="2457450"/>
            <a:ext cx="3400426" cy="340042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sz="2400" dirty="0"/>
              <a:t>Gravitation&lt;</a:t>
            </a:r>
            <a:r>
              <a:rPr lang="en-US" altLang="en-US" sz="2400" dirty="0" err="1"/>
              <a:t>Druck</a:t>
            </a:r>
            <a:endParaRPr lang="en-US" altLang="en-US" sz="2400" dirty="0"/>
          </a:p>
          <a:p>
            <a:pPr algn="ctr"/>
            <a:endParaRPr lang="en-US" altLang="en-US" sz="2400" dirty="0"/>
          </a:p>
          <a:p>
            <a:pPr algn="ctr"/>
            <a:r>
              <a:rPr lang="en-US" altLang="en-US" sz="2400" dirty="0" err="1"/>
              <a:t>zerstreut</a:t>
            </a:r>
            <a:endParaRPr lang="en-US" altLang="en-US" sz="2400" dirty="0"/>
          </a:p>
        </p:txBody>
      </p:sp>
    </p:spTree>
    <p:extLst>
      <p:ext uri="{BB962C8B-B14F-4D97-AF65-F5344CB8AC3E}">
        <p14:creationId xmlns:p14="http://schemas.microsoft.com/office/powerpoint/2010/main" val="23697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0" fill="hold"/>
                                        <p:tgtEl>
                                          <p:spTgt spid="6"/>
                                        </p:tgtEl>
                                      </p:cBhvr>
                                      <p:by x="25000" y="25000"/>
                                    </p:animScale>
                                  </p:childTnLst>
                                </p:cTn>
                              </p:par>
                              <p:par>
                                <p:cTn id="7" presetID="24" presetClass="emph" presetSubtype="0" fill="hold" grpId="1" nodeType="withEffect">
                                  <p:stCondLst>
                                    <p:cond delay="0"/>
                                  </p:stCondLst>
                                  <p:childTnLst>
                                    <p:animClr clrSpc="hsl" dir="cw">
                                      <p:cBhvr override="childStyle">
                                        <p:cTn id="8" dur="3000" fill="hold"/>
                                        <p:tgtEl>
                                          <p:spTgt spid="6"/>
                                        </p:tgtEl>
                                        <p:attrNameLst>
                                          <p:attrName>style.color</p:attrName>
                                        </p:attrNameLst>
                                      </p:cBhvr>
                                      <p:by>
                                        <p:hsl h="0" s="-12549" l="-25098"/>
                                      </p:by>
                                    </p:animClr>
                                    <p:animClr clrSpc="hsl" dir="cw">
                                      <p:cBhvr>
                                        <p:cTn id="9" dur="3000" fill="hold"/>
                                        <p:tgtEl>
                                          <p:spTgt spid="6"/>
                                        </p:tgtEl>
                                        <p:attrNameLst>
                                          <p:attrName>fillcolor</p:attrName>
                                        </p:attrNameLst>
                                      </p:cBhvr>
                                      <p:by>
                                        <p:hsl h="0" s="-12549" l="-25098"/>
                                      </p:by>
                                    </p:animClr>
                                    <p:animClr clrSpc="hsl" dir="cw">
                                      <p:cBhvr>
                                        <p:cTn id="10" dur="3000" fill="hold"/>
                                        <p:tgtEl>
                                          <p:spTgt spid="6"/>
                                        </p:tgtEl>
                                        <p:attrNameLst>
                                          <p:attrName>stroke.color</p:attrName>
                                        </p:attrNameLst>
                                      </p:cBhvr>
                                      <p:by>
                                        <p:hsl h="0" s="-12549" l="-25098"/>
                                      </p:by>
                                    </p:animClr>
                                    <p:set>
                                      <p:cBhvr>
                                        <p:cTn id="11" dur="3000" fill="hold"/>
                                        <p:tgtEl>
                                          <p:spTgt spid="6"/>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2" nodeType="clickEffect">
                                  <p:stCondLst>
                                    <p:cond delay="0"/>
                                  </p:st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remove" grpId="0" nodeType="clickEffect">
                                  <p:stCondLst>
                                    <p:cond delay="0"/>
                                  </p:stCondLst>
                                  <p:childTnLst>
                                    <p:animScale>
                                      <p:cBhvr>
                                        <p:cTn id="20" dur="5000" fill="hold"/>
                                        <p:tgtEl>
                                          <p:spTgt spid="7"/>
                                        </p:tgtEl>
                                      </p:cBhvr>
                                      <p:by x="400000" y="400000"/>
                                    </p:animScale>
                                  </p:childTnLst>
                                </p:cTn>
                              </p:par>
                              <p:par>
                                <p:cTn id="21" presetID="10" presetClass="exit" presetSubtype="0" fill="hold" grpId="1" nodeType="withEffect">
                                  <p:stCondLst>
                                    <p:cond delay="0"/>
                                  </p:stCondLst>
                                  <p:childTnLst>
                                    <p:animEffect transition="out" filter="fade">
                                      <p:cBhvr>
                                        <p:cTn id="22" dur="5000"/>
                                        <p:tgtEl>
                                          <p:spTgt spid="7"/>
                                        </p:tgtEl>
                                      </p:cBhvr>
                                    </p:animEffect>
                                    <p:set>
                                      <p:cBhvr>
                                        <p:cTn id="23"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210135-8555-4491-803A-1A660052F502}"/>
              </a:ext>
            </a:extLst>
          </p:cNvPr>
          <p:cNvSpPr>
            <a:spLocks noGrp="1"/>
          </p:cNvSpPr>
          <p:nvPr>
            <p:ph type="title"/>
          </p:nvPr>
        </p:nvSpPr>
        <p:spPr>
          <a:xfrm>
            <a:off x="838200" y="365125"/>
            <a:ext cx="10515600" cy="1325563"/>
          </a:xfrm>
        </p:spPr>
        <p:txBody>
          <a:bodyPr/>
          <a:lstStyle/>
          <a:p>
            <a:r>
              <a:rPr lang="de-DE" dirty="0"/>
              <a:t>Multi-Wellenlängenastronomie</a:t>
            </a:r>
          </a:p>
        </p:txBody>
      </p:sp>
      <p:sp>
        <p:nvSpPr>
          <p:cNvPr id="3" name="Inhaltsplatzhalter 2">
            <a:extLst>
              <a:ext uri="{FF2B5EF4-FFF2-40B4-BE49-F238E27FC236}">
                <a16:creationId xmlns:a16="http://schemas.microsoft.com/office/drawing/2014/main" id="{25403DB6-1D1E-4207-888D-E96F18002C7C}"/>
              </a:ext>
            </a:extLst>
          </p:cNvPr>
          <p:cNvSpPr>
            <a:spLocks noGrp="1"/>
          </p:cNvSpPr>
          <p:nvPr>
            <p:ph idx="1"/>
          </p:nvPr>
        </p:nvSpPr>
        <p:spPr/>
        <p:txBody>
          <a:bodyPr/>
          <a:lstStyle/>
          <a:p>
            <a:r>
              <a:rPr lang="de-DE"/>
              <a:t>Klassische astronomische Beobachtungen detektieren „Licht“ astronomischer Objekte.</a:t>
            </a:r>
          </a:p>
          <a:p>
            <a:r>
              <a:rPr lang="de-DE"/>
              <a:t>Licht ist eine elektro-magnetische Welle</a:t>
            </a:r>
          </a:p>
          <a:p>
            <a:r>
              <a:rPr lang="de-DE"/>
              <a:t>Eine Eigenschaft von Wellen ist deren Frequenz bzw. Wellenlänge.</a:t>
            </a:r>
          </a:p>
        </p:txBody>
      </p:sp>
      <p:grpSp>
        <p:nvGrpSpPr>
          <p:cNvPr id="4" name="Gruppieren 3">
            <a:extLst>
              <a:ext uri="{FF2B5EF4-FFF2-40B4-BE49-F238E27FC236}">
                <a16:creationId xmlns:a16="http://schemas.microsoft.com/office/drawing/2014/main" id="{B3FD45D0-D9C6-4156-973F-23D281372C92}"/>
              </a:ext>
            </a:extLst>
          </p:cNvPr>
          <p:cNvGrpSpPr/>
          <p:nvPr/>
        </p:nvGrpSpPr>
        <p:grpSpPr>
          <a:xfrm>
            <a:off x="4738678" y="4057644"/>
            <a:ext cx="4143404" cy="2015496"/>
            <a:chOff x="3214678" y="2571744"/>
            <a:chExt cx="4143404" cy="2015496"/>
          </a:xfrm>
        </p:grpSpPr>
        <p:sp>
          <p:nvSpPr>
            <p:cNvPr id="5" name="Rechteck 4">
              <a:extLst>
                <a:ext uri="{FF2B5EF4-FFF2-40B4-BE49-F238E27FC236}">
                  <a16:creationId xmlns:a16="http://schemas.microsoft.com/office/drawing/2014/main" id="{DFFE5E73-D97A-446F-B277-363867C4E9CF}"/>
                </a:ext>
              </a:extLst>
            </p:cNvPr>
            <p:cNvSpPr/>
            <p:nvPr/>
          </p:nvSpPr>
          <p:spPr>
            <a:xfrm>
              <a:off x="3214678" y="2571744"/>
              <a:ext cx="4143404" cy="201549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3" descr="C:\Dokumente und Einstellungen\Markus Röllig\Lokale Einstellungen\Temporary Internet Files\Content.IE5\2H3TO4PS\MCBD05869_0000[1].wmf">
              <a:extLst>
                <a:ext uri="{FF2B5EF4-FFF2-40B4-BE49-F238E27FC236}">
                  <a16:creationId xmlns:a16="http://schemas.microsoft.com/office/drawing/2014/main" id="{7CB047A1-2BFB-4778-95E5-B534C61F3E8D}"/>
                </a:ext>
              </a:extLst>
            </p:cNvPr>
            <p:cNvPicPr>
              <a:picLocks noChangeAspect="1" noChangeArrowheads="1"/>
            </p:cNvPicPr>
            <p:nvPr/>
          </p:nvPicPr>
          <p:blipFill>
            <a:blip r:embed="rId2"/>
            <a:srcRect/>
            <a:stretch>
              <a:fillRect/>
            </a:stretch>
          </p:blipFill>
          <p:spPr bwMode="auto">
            <a:xfrm>
              <a:off x="5286380" y="2857496"/>
              <a:ext cx="993879" cy="1126764"/>
            </a:xfrm>
            <a:prstGeom prst="rect">
              <a:avLst/>
            </a:prstGeom>
            <a:noFill/>
          </p:spPr>
        </p:pic>
        <p:sp>
          <p:nvSpPr>
            <p:cNvPr id="7" name="Rechteck 6">
              <a:extLst>
                <a:ext uri="{FF2B5EF4-FFF2-40B4-BE49-F238E27FC236}">
                  <a16:creationId xmlns:a16="http://schemas.microsoft.com/office/drawing/2014/main" id="{E2D2A751-AE99-421B-B16C-7CE88FEC8B24}"/>
                </a:ext>
              </a:extLst>
            </p:cNvPr>
            <p:cNvSpPr/>
            <p:nvPr/>
          </p:nvSpPr>
          <p:spPr>
            <a:xfrm>
              <a:off x="4572000" y="2786058"/>
              <a:ext cx="857256" cy="1143008"/>
            </a:xfrm>
            <a:prstGeom prst="rect">
              <a:avLst/>
            </a:prstGeom>
            <a:gradFill flip="none" rotWithShape="1">
              <a:gsLst>
                <a:gs pos="0">
                  <a:srgbClr val="7A0808"/>
                </a:gs>
                <a:gs pos="30000">
                  <a:srgbClr val="66008F"/>
                </a:gs>
                <a:gs pos="64999">
                  <a:srgbClr val="BA0066"/>
                </a:gs>
                <a:gs pos="89999">
                  <a:srgbClr val="FF0000"/>
                </a:gs>
                <a:gs pos="100000">
                  <a:srgbClr val="FF82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a:extLst>
              <a:ext uri="{FF2B5EF4-FFF2-40B4-BE49-F238E27FC236}">
                <a16:creationId xmlns:a16="http://schemas.microsoft.com/office/drawing/2014/main" id="{30EC2539-1480-4AB6-8A4F-33EE8978B3CB}"/>
              </a:ext>
            </a:extLst>
          </p:cNvPr>
          <p:cNvGrpSpPr/>
          <p:nvPr/>
        </p:nvGrpSpPr>
        <p:grpSpPr>
          <a:xfrm>
            <a:off x="1704950" y="4057644"/>
            <a:ext cx="4214842" cy="2019300"/>
            <a:chOff x="1000100" y="2571744"/>
            <a:chExt cx="4214842" cy="2019300"/>
          </a:xfrm>
        </p:grpSpPr>
        <p:pic>
          <p:nvPicPr>
            <p:cNvPr id="9" name="Grafik 8" descr="744px-Spectre_Terahertz_svg-cropped-left.jpg">
              <a:extLst>
                <a:ext uri="{FF2B5EF4-FFF2-40B4-BE49-F238E27FC236}">
                  <a16:creationId xmlns:a16="http://schemas.microsoft.com/office/drawing/2014/main" id="{DEDBA468-077F-4734-BA95-C651F7495AB9}"/>
                </a:ext>
              </a:extLst>
            </p:cNvPr>
            <p:cNvPicPr>
              <a:picLocks noChangeAspect="1"/>
            </p:cNvPicPr>
            <p:nvPr/>
          </p:nvPicPr>
          <p:blipFill>
            <a:blip r:embed="rId3"/>
            <a:stretch>
              <a:fillRect/>
            </a:stretch>
          </p:blipFill>
          <p:spPr>
            <a:xfrm>
              <a:off x="1071538" y="2571744"/>
              <a:ext cx="4143404" cy="2019300"/>
            </a:xfrm>
            <a:prstGeom prst="rect">
              <a:avLst/>
            </a:prstGeom>
          </p:spPr>
        </p:pic>
        <p:sp>
          <p:nvSpPr>
            <p:cNvPr id="10" name="Textfeld 9">
              <a:extLst>
                <a:ext uri="{FF2B5EF4-FFF2-40B4-BE49-F238E27FC236}">
                  <a16:creationId xmlns:a16="http://schemas.microsoft.com/office/drawing/2014/main" id="{E0600645-B06C-4DEE-90FC-44464FF28FFE}"/>
                </a:ext>
              </a:extLst>
            </p:cNvPr>
            <p:cNvSpPr txBox="1"/>
            <p:nvPr/>
          </p:nvSpPr>
          <p:spPr>
            <a:xfrm>
              <a:off x="1000100" y="4071942"/>
              <a:ext cx="4198393" cy="369332"/>
            </a:xfrm>
            <a:prstGeom prst="rect">
              <a:avLst/>
            </a:prstGeom>
            <a:noFill/>
          </p:spPr>
          <p:txBody>
            <a:bodyPr wrap="none" rtlCol="0">
              <a:spAutoFit/>
            </a:bodyPr>
            <a:lstStyle/>
            <a:p>
              <a:r>
                <a:rPr lang="de-DE">
                  <a:solidFill>
                    <a:schemeClr val="bg1"/>
                  </a:solidFill>
                </a:rPr>
                <a:t>Gamma        Röntgen          UV          </a:t>
              </a:r>
              <a:r>
                <a:rPr lang="de-DE" dirty="0">
                  <a:solidFill>
                    <a:schemeClr val="bg1"/>
                  </a:solidFill>
                </a:rPr>
                <a:t>optisch</a:t>
              </a:r>
            </a:p>
          </p:txBody>
        </p:sp>
      </p:grpSp>
      <p:grpSp>
        <p:nvGrpSpPr>
          <p:cNvPr id="11" name="Gruppieren 10">
            <a:extLst>
              <a:ext uri="{FF2B5EF4-FFF2-40B4-BE49-F238E27FC236}">
                <a16:creationId xmlns:a16="http://schemas.microsoft.com/office/drawing/2014/main" id="{28116608-D31F-489E-977E-8711E7177ACA}"/>
              </a:ext>
            </a:extLst>
          </p:cNvPr>
          <p:cNvGrpSpPr/>
          <p:nvPr/>
        </p:nvGrpSpPr>
        <p:grpSpPr>
          <a:xfrm>
            <a:off x="7072318" y="4057644"/>
            <a:ext cx="3019425" cy="2015496"/>
            <a:chOff x="5214942" y="2571744"/>
            <a:chExt cx="3019425" cy="2015496"/>
          </a:xfrm>
        </p:grpSpPr>
        <p:pic>
          <p:nvPicPr>
            <p:cNvPr id="12" name="Grafik 11" descr="744px-Spectre_Terahertz_svg-cropped-right.jpg">
              <a:extLst>
                <a:ext uri="{FF2B5EF4-FFF2-40B4-BE49-F238E27FC236}">
                  <a16:creationId xmlns:a16="http://schemas.microsoft.com/office/drawing/2014/main" id="{BB3EB3C6-1A51-457B-8C79-BC8DB3F9765A}"/>
                </a:ext>
              </a:extLst>
            </p:cNvPr>
            <p:cNvPicPr>
              <a:picLocks noChangeAspect="1"/>
            </p:cNvPicPr>
            <p:nvPr/>
          </p:nvPicPr>
          <p:blipFill>
            <a:blip r:embed="rId4"/>
            <a:stretch>
              <a:fillRect/>
            </a:stretch>
          </p:blipFill>
          <p:spPr>
            <a:xfrm>
              <a:off x="5214942" y="2571744"/>
              <a:ext cx="3019425" cy="2015496"/>
            </a:xfrm>
            <a:prstGeom prst="rect">
              <a:avLst/>
            </a:prstGeom>
          </p:spPr>
        </p:pic>
        <p:sp>
          <p:nvSpPr>
            <p:cNvPr id="13" name="Textfeld 12">
              <a:extLst>
                <a:ext uri="{FF2B5EF4-FFF2-40B4-BE49-F238E27FC236}">
                  <a16:creationId xmlns:a16="http://schemas.microsoft.com/office/drawing/2014/main" id="{BF10EE55-6C34-4554-B4EE-1F08B6219380}"/>
                </a:ext>
              </a:extLst>
            </p:cNvPr>
            <p:cNvSpPr txBox="1"/>
            <p:nvPr/>
          </p:nvSpPr>
          <p:spPr>
            <a:xfrm>
              <a:off x="5286380" y="4071942"/>
              <a:ext cx="2390398" cy="369332"/>
            </a:xfrm>
            <a:prstGeom prst="rect">
              <a:avLst/>
            </a:prstGeom>
            <a:noFill/>
          </p:spPr>
          <p:txBody>
            <a:bodyPr wrap="none" rtlCol="0">
              <a:spAutoFit/>
            </a:bodyPr>
            <a:lstStyle/>
            <a:p>
              <a:r>
                <a:rPr lang="de-DE" dirty="0">
                  <a:solidFill>
                    <a:schemeClr val="bg1"/>
                  </a:solidFill>
                </a:rPr>
                <a:t> Mikrowelle       Radio</a:t>
              </a:r>
            </a:p>
          </p:txBody>
        </p:sp>
      </p:grpSp>
      <p:sp>
        <p:nvSpPr>
          <p:cNvPr id="14" name="Textfeld 13">
            <a:extLst>
              <a:ext uri="{FF2B5EF4-FFF2-40B4-BE49-F238E27FC236}">
                <a16:creationId xmlns:a16="http://schemas.microsoft.com/office/drawing/2014/main" id="{8D9FC7EB-0465-486D-B960-FD74D99A6118}"/>
              </a:ext>
            </a:extLst>
          </p:cNvPr>
          <p:cNvSpPr txBox="1"/>
          <p:nvPr/>
        </p:nvSpPr>
        <p:spPr>
          <a:xfrm>
            <a:off x="6381752" y="5557842"/>
            <a:ext cx="415498" cy="369332"/>
          </a:xfrm>
          <a:prstGeom prst="rect">
            <a:avLst/>
          </a:prstGeom>
          <a:noFill/>
        </p:spPr>
        <p:txBody>
          <a:bodyPr wrap="none" rtlCol="0">
            <a:spAutoFit/>
          </a:bodyPr>
          <a:lstStyle/>
          <a:p>
            <a:r>
              <a:rPr lang="de-DE" dirty="0">
                <a:solidFill>
                  <a:schemeClr val="bg1"/>
                </a:solidFill>
              </a:rPr>
              <a:t>IR</a:t>
            </a:r>
          </a:p>
        </p:txBody>
      </p:sp>
      <p:sp>
        <p:nvSpPr>
          <p:cNvPr id="15" name="Textfeld 14">
            <a:extLst>
              <a:ext uri="{FF2B5EF4-FFF2-40B4-BE49-F238E27FC236}">
                <a16:creationId xmlns:a16="http://schemas.microsoft.com/office/drawing/2014/main" id="{55ED5290-F69E-4748-9CA1-F7428238DE74}"/>
              </a:ext>
            </a:extLst>
          </p:cNvPr>
          <p:cNvSpPr txBox="1"/>
          <p:nvPr/>
        </p:nvSpPr>
        <p:spPr>
          <a:xfrm>
            <a:off x="2006388" y="6176963"/>
            <a:ext cx="8085355" cy="369332"/>
          </a:xfrm>
          <a:prstGeom prst="rect">
            <a:avLst/>
          </a:prstGeom>
          <a:noFill/>
        </p:spPr>
        <p:txBody>
          <a:bodyPr wrap="none" rtlCol="0">
            <a:spAutoFit/>
          </a:bodyPr>
          <a:lstStyle/>
          <a:p>
            <a:r>
              <a:rPr lang="de-DE"/>
              <a:t>hohe Energie                                                                                                  geringe Energie</a:t>
            </a:r>
          </a:p>
        </p:txBody>
      </p:sp>
      <p:sp>
        <p:nvSpPr>
          <p:cNvPr id="16" name="Pfeil: nach links und rechts 15">
            <a:extLst>
              <a:ext uri="{FF2B5EF4-FFF2-40B4-BE49-F238E27FC236}">
                <a16:creationId xmlns:a16="http://schemas.microsoft.com/office/drawing/2014/main" id="{9389C240-D7BE-497D-9492-D002FA14580C}"/>
              </a:ext>
            </a:extLst>
          </p:cNvPr>
          <p:cNvSpPr/>
          <p:nvPr/>
        </p:nvSpPr>
        <p:spPr>
          <a:xfrm>
            <a:off x="3430644" y="6195057"/>
            <a:ext cx="4951356" cy="28468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5499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4CCAE-512D-4AA6-99A7-D9033415F6A0}"/>
              </a:ext>
            </a:extLst>
          </p:cNvPr>
          <p:cNvSpPr>
            <a:spLocks noGrp="1"/>
          </p:cNvSpPr>
          <p:nvPr>
            <p:ph type="title"/>
          </p:nvPr>
        </p:nvSpPr>
        <p:spPr/>
        <p:txBody>
          <a:bodyPr/>
          <a:lstStyle/>
          <a:p>
            <a:r>
              <a:rPr lang="de-DE" dirty="0"/>
              <a:t>Multi-Wellenlängenastronomie</a:t>
            </a:r>
          </a:p>
        </p:txBody>
      </p:sp>
      <p:pic>
        <p:nvPicPr>
          <p:cNvPr id="5" name="Inhaltsplatzhalter 4">
            <a:extLst>
              <a:ext uri="{FF2B5EF4-FFF2-40B4-BE49-F238E27FC236}">
                <a16:creationId xmlns:a16="http://schemas.microsoft.com/office/drawing/2014/main" id="{AA9C8CA6-7090-4153-BBA8-DC37DE614F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9637" y="1825625"/>
            <a:ext cx="8712725" cy="4351338"/>
          </a:xfrm>
        </p:spPr>
      </p:pic>
      <p:sp>
        <p:nvSpPr>
          <p:cNvPr id="6" name="Textfeld 5">
            <a:extLst>
              <a:ext uri="{FF2B5EF4-FFF2-40B4-BE49-F238E27FC236}">
                <a16:creationId xmlns:a16="http://schemas.microsoft.com/office/drawing/2014/main" id="{75C37F65-0FB1-4987-B94E-F35B1463F015}"/>
              </a:ext>
            </a:extLst>
          </p:cNvPr>
          <p:cNvSpPr txBox="1"/>
          <p:nvPr/>
        </p:nvSpPr>
        <p:spPr>
          <a:xfrm>
            <a:off x="1123950" y="6559550"/>
            <a:ext cx="10134506" cy="253916"/>
          </a:xfrm>
          <a:prstGeom prst="rect">
            <a:avLst/>
          </a:prstGeom>
          <a:noFill/>
        </p:spPr>
        <p:txBody>
          <a:bodyPr wrap="none" rtlCol="0">
            <a:spAutoFit/>
          </a:bodyPr>
          <a:lstStyle/>
          <a:p>
            <a:r>
              <a:rPr lang="de-DE" sz="1050"/>
              <a:t>Credits (top): NRAO-VLA/U. of British Columbia, Mike Kozubel/MSX Project/NASA-Galileo. Bottom: Bob King/Southwest Research Institute/NASA-ROSAT/Dave Thompson-NASA-GFSC </a:t>
            </a:r>
          </a:p>
        </p:txBody>
      </p:sp>
      <p:sp>
        <p:nvSpPr>
          <p:cNvPr id="7" name="Textfeld 6">
            <a:extLst>
              <a:ext uri="{FF2B5EF4-FFF2-40B4-BE49-F238E27FC236}">
                <a16:creationId xmlns:a16="http://schemas.microsoft.com/office/drawing/2014/main" id="{0E508A91-B379-4C56-9BF9-95D454554140}"/>
              </a:ext>
            </a:extLst>
          </p:cNvPr>
          <p:cNvSpPr txBox="1"/>
          <p:nvPr/>
        </p:nvSpPr>
        <p:spPr>
          <a:xfrm>
            <a:off x="2466975" y="1388825"/>
            <a:ext cx="7712176" cy="369332"/>
          </a:xfrm>
          <a:prstGeom prst="rect">
            <a:avLst/>
          </a:prstGeom>
          <a:noFill/>
        </p:spPr>
        <p:txBody>
          <a:bodyPr wrap="none" rtlCol="0">
            <a:spAutoFit/>
          </a:bodyPr>
          <a:lstStyle/>
          <a:p>
            <a:r>
              <a:rPr lang="de-DE"/>
              <a:t>Radio                        Submillimeter                   </a:t>
            </a:r>
            <a:r>
              <a:rPr lang="en-US"/>
              <a:t>Mid-infrarot                   Nah-infrarot</a:t>
            </a:r>
            <a:endParaRPr lang="de-DE"/>
          </a:p>
        </p:txBody>
      </p:sp>
      <p:sp>
        <p:nvSpPr>
          <p:cNvPr id="8" name="Textfeld 7">
            <a:extLst>
              <a:ext uri="{FF2B5EF4-FFF2-40B4-BE49-F238E27FC236}">
                <a16:creationId xmlns:a16="http://schemas.microsoft.com/office/drawing/2014/main" id="{71F33963-3B37-4F0F-BFEB-CCDFABFD43B5}"/>
              </a:ext>
            </a:extLst>
          </p:cNvPr>
          <p:cNvSpPr txBox="1"/>
          <p:nvPr/>
        </p:nvSpPr>
        <p:spPr>
          <a:xfrm>
            <a:off x="2324100" y="6190218"/>
            <a:ext cx="8217634" cy="369332"/>
          </a:xfrm>
          <a:prstGeom prst="rect">
            <a:avLst/>
          </a:prstGeom>
          <a:noFill/>
        </p:spPr>
        <p:txBody>
          <a:bodyPr wrap="none" rtlCol="0">
            <a:spAutoFit/>
          </a:bodyPr>
          <a:lstStyle/>
          <a:p>
            <a:r>
              <a:rPr lang="en-US"/>
              <a:t>Optisch                           ultraviolet                         Röntgen                     Gammastrahlung</a:t>
            </a:r>
            <a:endParaRPr lang="de-DE"/>
          </a:p>
        </p:txBody>
      </p:sp>
    </p:spTree>
    <p:extLst>
      <p:ext uri="{BB962C8B-B14F-4D97-AF65-F5344CB8AC3E}">
        <p14:creationId xmlns:p14="http://schemas.microsoft.com/office/powerpoint/2010/main" val="177786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4CCAE-512D-4AA6-99A7-D9033415F6A0}"/>
              </a:ext>
            </a:extLst>
          </p:cNvPr>
          <p:cNvSpPr>
            <a:spLocks noGrp="1"/>
          </p:cNvSpPr>
          <p:nvPr>
            <p:ph type="title"/>
          </p:nvPr>
        </p:nvSpPr>
        <p:spPr/>
        <p:txBody>
          <a:bodyPr/>
          <a:lstStyle/>
          <a:p>
            <a:r>
              <a:rPr lang="de-DE"/>
              <a:t>Multi-Wellenlängenastronomie</a:t>
            </a:r>
          </a:p>
        </p:txBody>
      </p:sp>
      <p:sp>
        <p:nvSpPr>
          <p:cNvPr id="6" name="Textfeld 5">
            <a:extLst>
              <a:ext uri="{FF2B5EF4-FFF2-40B4-BE49-F238E27FC236}">
                <a16:creationId xmlns:a16="http://schemas.microsoft.com/office/drawing/2014/main" id="{75C37F65-0FB1-4987-B94E-F35B1463F015}"/>
              </a:ext>
            </a:extLst>
          </p:cNvPr>
          <p:cNvSpPr txBox="1"/>
          <p:nvPr/>
        </p:nvSpPr>
        <p:spPr>
          <a:xfrm>
            <a:off x="1895971" y="6604084"/>
            <a:ext cx="8400056" cy="253916"/>
          </a:xfrm>
          <a:prstGeom prst="rect">
            <a:avLst/>
          </a:prstGeom>
          <a:noFill/>
        </p:spPr>
        <p:txBody>
          <a:bodyPr wrap="none" rtlCol="0">
            <a:spAutoFit/>
          </a:bodyPr>
          <a:lstStyle/>
          <a:p>
            <a:r>
              <a:rPr lang="de-DE" sz="1050"/>
              <a:t>Image credits: Radio:WSRT/R. Braun; Infrared:NASA/Spitzer/K. Gordon; Visible: Robert Gendler; Ultraviolet: NASA/GALEX; X-ray: ESA/XMM/W. Pietsch</a:t>
            </a:r>
          </a:p>
        </p:txBody>
      </p:sp>
      <p:pic>
        <p:nvPicPr>
          <p:cNvPr id="10" name="Inhaltsplatzhalter 9">
            <a:extLst>
              <a:ext uri="{FF2B5EF4-FFF2-40B4-BE49-F238E27FC236}">
                <a16:creationId xmlns:a16="http://schemas.microsoft.com/office/drawing/2014/main" id="{C7AAEFA1-0606-4750-85C8-F8441952F8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399" y="1406916"/>
            <a:ext cx="11887202" cy="5188756"/>
          </a:xfrm>
        </p:spPr>
      </p:pic>
    </p:spTree>
    <p:extLst>
      <p:ext uri="{BB962C8B-B14F-4D97-AF65-F5344CB8AC3E}">
        <p14:creationId xmlns:p14="http://schemas.microsoft.com/office/powerpoint/2010/main" val="65547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B3A3A-75C4-453C-A466-C0D370871975}"/>
              </a:ext>
            </a:extLst>
          </p:cNvPr>
          <p:cNvSpPr>
            <a:spLocks noGrp="1"/>
          </p:cNvSpPr>
          <p:nvPr>
            <p:ph type="title"/>
          </p:nvPr>
        </p:nvSpPr>
        <p:spPr/>
        <p:txBody>
          <a:bodyPr/>
          <a:lstStyle/>
          <a:p>
            <a:r>
              <a:rPr lang="de-DE"/>
              <a:t>Multi-Wellenlängenastronomie</a:t>
            </a:r>
          </a:p>
        </p:txBody>
      </p:sp>
      <p:pic>
        <p:nvPicPr>
          <p:cNvPr id="5" name="Inhaltsplatzhalter 4">
            <a:extLst>
              <a:ext uri="{FF2B5EF4-FFF2-40B4-BE49-F238E27FC236}">
                <a16:creationId xmlns:a16="http://schemas.microsoft.com/office/drawing/2014/main" id="{5D840977-723F-4516-8773-9B90A23BF4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9210" y="1354138"/>
            <a:ext cx="11093580" cy="5465762"/>
          </a:xfrm>
        </p:spPr>
      </p:pic>
    </p:spTree>
    <p:extLst>
      <p:ext uri="{BB962C8B-B14F-4D97-AF65-F5344CB8AC3E}">
        <p14:creationId xmlns:p14="http://schemas.microsoft.com/office/powerpoint/2010/main" val="1999072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17237-94D8-48AE-BBE0-DA58400A1274}"/>
              </a:ext>
            </a:extLst>
          </p:cNvPr>
          <p:cNvSpPr>
            <a:spLocks noGrp="1"/>
          </p:cNvSpPr>
          <p:nvPr>
            <p:ph type="title"/>
          </p:nvPr>
        </p:nvSpPr>
        <p:spPr/>
        <p:txBody>
          <a:bodyPr/>
          <a:lstStyle/>
          <a:p>
            <a:r>
              <a:rPr lang="de-DE" dirty="0"/>
              <a:t>Strahlende Objekte</a:t>
            </a:r>
          </a:p>
        </p:txBody>
      </p:sp>
      <p:sp>
        <p:nvSpPr>
          <p:cNvPr id="3" name="Inhaltsplatzhalter 2">
            <a:extLst>
              <a:ext uri="{FF2B5EF4-FFF2-40B4-BE49-F238E27FC236}">
                <a16:creationId xmlns:a16="http://schemas.microsoft.com/office/drawing/2014/main" id="{6D4EAADC-F079-4021-829F-8F5423174CA0}"/>
              </a:ext>
            </a:extLst>
          </p:cNvPr>
          <p:cNvSpPr>
            <a:spLocks noGrp="1"/>
          </p:cNvSpPr>
          <p:nvPr>
            <p:ph idx="1"/>
          </p:nvPr>
        </p:nvSpPr>
        <p:spPr/>
        <p:txBody>
          <a:bodyPr/>
          <a:lstStyle/>
          <a:p>
            <a:r>
              <a:rPr lang="de-DE" dirty="0"/>
              <a:t>Verschiedenste „Objekte“ können Strahlung emittieren.</a:t>
            </a:r>
          </a:p>
          <a:p>
            <a:pPr lvl="1"/>
            <a:endParaRPr lang="de-DE" dirty="0"/>
          </a:p>
          <a:p>
            <a:pPr lvl="1"/>
            <a:r>
              <a:rPr lang="de-DE" dirty="0"/>
              <a:t>Freie Teilchen (Atome &amp; Moleküle), also Gas</a:t>
            </a:r>
          </a:p>
          <a:p>
            <a:pPr lvl="1"/>
            <a:endParaRPr lang="de-DE" dirty="0"/>
          </a:p>
          <a:p>
            <a:pPr lvl="1"/>
            <a:r>
              <a:rPr lang="de-DE" dirty="0"/>
              <a:t>Festkörper, also Materie im festen Aggregatzustand</a:t>
            </a:r>
          </a:p>
          <a:p>
            <a:pPr lvl="1"/>
            <a:r>
              <a:rPr lang="de-DE" dirty="0"/>
              <a:t>Flüssigkeiten</a:t>
            </a:r>
          </a:p>
          <a:p>
            <a:pPr lvl="1"/>
            <a:r>
              <a:rPr lang="de-DE" dirty="0"/>
              <a:t>Plasma</a:t>
            </a:r>
          </a:p>
        </p:txBody>
      </p:sp>
      <p:sp>
        <p:nvSpPr>
          <p:cNvPr id="4" name="Rechteck 3">
            <a:extLst>
              <a:ext uri="{FF2B5EF4-FFF2-40B4-BE49-F238E27FC236}">
                <a16:creationId xmlns:a16="http://schemas.microsoft.com/office/drawing/2014/main" id="{E260ABFD-68DF-40D8-80C4-B9802515D90B}"/>
              </a:ext>
            </a:extLst>
          </p:cNvPr>
          <p:cNvSpPr/>
          <p:nvPr/>
        </p:nvSpPr>
        <p:spPr>
          <a:xfrm>
            <a:off x="1194099" y="3429000"/>
            <a:ext cx="7046259" cy="132556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FCE092A-163E-4A9A-AFA9-ACF7C99044BC}"/>
              </a:ext>
            </a:extLst>
          </p:cNvPr>
          <p:cNvSpPr/>
          <p:nvPr/>
        </p:nvSpPr>
        <p:spPr>
          <a:xfrm>
            <a:off x="1194098" y="2516393"/>
            <a:ext cx="7046259" cy="65711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3D4FA2C8-E4B2-40F3-A57C-1F015147A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223" y="4975888"/>
            <a:ext cx="1876134" cy="1456569"/>
          </a:xfrm>
          <a:prstGeom prst="rect">
            <a:avLst/>
          </a:prstGeom>
        </p:spPr>
      </p:pic>
      <p:pic>
        <p:nvPicPr>
          <p:cNvPr id="10" name="Grafik 9">
            <a:extLst>
              <a:ext uri="{FF2B5EF4-FFF2-40B4-BE49-F238E27FC236}">
                <a16:creationId xmlns:a16="http://schemas.microsoft.com/office/drawing/2014/main" id="{02D8415F-4C93-45CD-BBC4-80535BC49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191" y="4984876"/>
            <a:ext cx="2173045" cy="1447582"/>
          </a:xfrm>
          <a:prstGeom prst="rect">
            <a:avLst/>
          </a:prstGeom>
        </p:spPr>
      </p:pic>
      <p:pic>
        <p:nvPicPr>
          <p:cNvPr id="12" name="Picture 5" descr="Pahoehoe_toe">
            <a:extLst>
              <a:ext uri="{FF2B5EF4-FFF2-40B4-BE49-F238E27FC236}">
                <a16:creationId xmlns:a16="http://schemas.microsoft.com/office/drawing/2014/main" id="{90D0A504-FEC3-4A80-BDD4-DF08EB5B66C2}"/>
              </a:ext>
            </a:extLst>
          </p:cNvPr>
          <p:cNvPicPr>
            <a:picLocks noChangeAspect="1" noChangeArrowheads="1"/>
          </p:cNvPicPr>
          <p:nvPr/>
        </p:nvPicPr>
        <p:blipFill>
          <a:blip r:embed="rId4"/>
          <a:srcRect/>
          <a:stretch>
            <a:fillRect/>
          </a:stretch>
        </p:blipFill>
        <p:spPr bwMode="auto">
          <a:xfrm>
            <a:off x="3843707" y="4995078"/>
            <a:ext cx="2173045" cy="1437379"/>
          </a:xfrm>
          <a:prstGeom prst="rect">
            <a:avLst/>
          </a:prstGeom>
          <a:noFill/>
        </p:spPr>
      </p:pic>
      <p:pic>
        <p:nvPicPr>
          <p:cNvPr id="14" name="Grafik 13">
            <a:extLst>
              <a:ext uri="{FF2B5EF4-FFF2-40B4-BE49-F238E27FC236}">
                <a16:creationId xmlns:a16="http://schemas.microsoft.com/office/drawing/2014/main" id="{45501752-43CB-4988-A6EA-303E8F7A0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8" y="2086983"/>
            <a:ext cx="1678922" cy="1678922"/>
          </a:xfrm>
          <a:prstGeom prst="rect">
            <a:avLst/>
          </a:prstGeom>
        </p:spPr>
      </p:pic>
    </p:spTree>
    <p:extLst>
      <p:ext uri="{BB962C8B-B14F-4D97-AF65-F5344CB8AC3E}">
        <p14:creationId xmlns:p14="http://schemas.microsoft.com/office/powerpoint/2010/main" val="2092879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Absorption und Emission</a:t>
            </a:r>
            <a:endParaRPr lang="de-DE"/>
          </a:p>
        </p:txBody>
      </p:sp>
      <p:sp>
        <p:nvSpPr>
          <p:cNvPr id="77827" name="Rectangle 3"/>
          <p:cNvSpPr>
            <a:spLocks noGrp="1" noChangeArrowheads="1"/>
          </p:cNvSpPr>
          <p:nvPr>
            <p:ph type="body" idx="1"/>
          </p:nvPr>
        </p:nvSpPr>
        <p:spPr/>
        <p:txBody>
          <a:bodyPr/>
          <a:lstStyle/>
          <a:p>
            <a:pPr>
              <a:buFontTx/>
              <a:buNone/>
            </a:pPr>
            <a:r>
              <a:rPr lang="de-DE" dirty="0"/>
              <a:t>	Führt man Atomen Energie zu, strahlen sie diese bei charakteristischen Wellenlängen wieder ab.</a:t>
            </a:r>
          </a:p>
        </p:txBody>
      </p:sp>
      <p:grpSp>
        <p:nvGrpSpPr>
          <p:cNvPr id="2" name="Group 7"/>
          <p:cNvGrpSpPr>
            <a:grpSpLocks/>
          </p:cNvGrpSpPr>
          <p:nvPr/>
        </p:nvGrpSpPr>
        <p:grpSpPr bwMode="auto">
          <a:xfrm>
            <a:off x="2820989" y="3213100"/>
            <a:ext cx="1252537" cy="3644900"/>
            <a:chOff x="4740" y="1661"/>
            <a:chExt cx="789" cy="2359"/>
          </a:xfrm>
        </p:grpSpPr>
        <p:pic>
          <p:nvPicPr>
            <p:cNvPr id="77829" name="Picture 5" descr="Flammenfärbung Kupfer"/>
            <p:cNvPicPr>
              <a:picLocks noChangeAspect="1" noChangeArrowheads="1"/>
            </p:cNvPicPr>
            <p:nvPr/>
          </p:nvPicPr>
          <p:blipFill>
            <a:blip r:embed="rId2"/>
            <a:srcRect/>
            <a:stretch>
              <a:fillRect/>
            </a:stretch>
          </p:blipFill>
          <p:spPr bwMode="auto">
            <a:xfrm>
              <a:off x="4740" y="1661"/>
              <a:ext cx="789" cy="2359"/>
            </a:xfrm>
            <a:prstGeom prst="rect">
              <a:avLst/>
            </a:prstGeom>
            <a:noFill/>
          </p:spPr>
        </p:pic>
        <p:sp>
          <p:nvSpPr>
            <p:cNvPr id="77830" name="Text Box 6"/>
            <p:cNvSpPr txBox="1">
              <a:spLocks noChangeArrowheads="1"/>
            </p:cNvSpPr>
            <p:nvPr/>
          </p:nvSpPr>
          <p:spPr bwMode="auto">
            <a:xfrm>
              <a:off x="4876" y="3657"/>
              <a:ext cx="544" cy="239"/>
            </a:xfrm>
            <a:prstGeom prst="rect">
              <a:avLst/>
            </a:prstGeom>
            <a:noFill/>
            <a:ln w="9525">
              <a:noFill/>
              <a:miter lim="800000"/>
              <a:headEnd/>
              <a:tailEnd/>
            </a:ln>
            <a:effectLst/>
          </p:spPr>
          <p:txBody>
            <a:bodyPr wrap="none">
              <a:spAutoFit/>
            </a:bodyPr>
            <a:lstStyle/>
            <a:p>
              <a:r>
                <a:rPr lang="de-DE" dirty="0">
                  <a:solidFill>
                    <a:schemeClr val="bg1"/>
                  </a:solidFill>
                </a:rPr>
                <a:t>Kupfer</a:t>
              </a:r>
            </a:p>
          </p:txBody>
        </p:sp>
      </p:grpSp>
      <p:grpSp>
        <p:nvGrpSpPr>
          <p:cNvPr id="3" name="Group 9"/>
          <p:cNvGrpSpPr>
            <a:grpSpLocks/>
          </p:cNvGrpSpPr>
          <p:nvPr/>
        </p:nvGrpSpPr>
        <p:grpSpPr bwMode="auto">
          <a:xfrm>
            <a:off x="1524000" y="3213101"/>
            <a:ext cx="1258888" cy="3643313"/>
            <a:chOff x="3923" y="1661"/>
            <a:chExt cx="793" cy="2358"/>
          </a:xfrm>
        </p:grpSpPr>
        <p:pic>
          <p:nvPicPr>
            <p:cNvPr id="77828" name="Picture 4" descr="Flammenfärbung Natrium"/>
            <p:cNvPicPr>
              <a:picLocks noChangeAspect="1" noChangeArrowheads="1"/>
            </p:cNvPicPr>
            <p:nvPr/>
          </p:nvPicPr>
          <p:blipFill>
            <a:blip r:embed="rId3"/>
            <a:srcRect/>
            <a:stretch>
              <a:fillRect/>
            </a:stretch>
          </p:blipFill>
          <p:spPr bwMode="auto">
            <a:xfrm>
              <a:off x="3923" y="1661"/>
              <a:ext cx="793" cy="2358"/>
            </a:xfrm>
            <a:prstGeom prst="rect">
              <a:avLst/>
            </a:prstGeom>
            <a:noFill/>
          </p:spPr>
        </p:pic>
        <p:sp>
          <p:nvSpPr>
            <p:cNvPr id="77832" name="Text Box 8"/>
            <p:cNvSpPr txBox="1">
              <a:spLocks noChangeArrowheads="1"/>
            </p:cNvSpPr>
            <p:nvPr/>
          </p:nvSpPr>
          <p:spPr bwMode="auto">
            <a:xfrm>
              <a:off x="4014" y="3657"/>
              <a:ext cx="620" cy="238"/>
            </a:xfrm>
            <a:prstGeom prst="rect">
              <a:avLst/>
            </a:prstGeom>
            <a:noFill/>
            <a:ln w="9525">
              <a:noFill/>
              <a:miter lim="800000"/>
              <a:headEnd/>
              <a:tailEnd/>
            </a:ln>
            <a:effectLst/>
          </p:spPr>
          <p:txBody>
            <a:bodyPr wrap="none">
              <a:spAutoFit/>
            </a:bodyPr>
            <a:lstStyle/>
            <a:p>
              <a:r>
                <a:rPr lang="de-DE" dirty="0">
                  <a:solidFill>
                    <a:schemeClr val="bg1"/>
                  </a:solidFill>
                </a:rPr>
                <a:t>Natrium</a:t>
              </a:r>
            </a:p>
          </p:txBody>
        </p:sp>
      </p:grpSp>
      <p:sp>
        <p:nvSpPr>
          <p:cNvPr id="77835" name="AutoShape 11"/>
          <p:cNvSpPr>
            <a:spLocks noChangeArrowheads="1"/>
          </p:cNvSpPr>
          <p:nvPr/>
        </p:nvSpPr>
        <p:spPr bwMode="auto">
          <a:xfrm>
            <a:off x="4656139" y="4292600"/>
            <a:ext cx="1150937" cy="1225550"/>
          </a:xfrm>
          <a:prstGeom prst="triangle">
            <a:avLst>
              <a:gd name="adj" fmla="val 50000"/>
            </a:avLst>
          </a:prstGeom>
          <a:solidFill>
            <a:srgbClr val="C0C0C0"/>
          </a:solidFill>
          <a:ln w="9525">
            <a:noFill/>
            <a:miter lim="800000"/>
            <a:headEnd/>
            <a:tailEnd/>
          </a:ln>
          <a:effectLst/>
        </p:spPr>
        <p:txBody>
          <a:bodyPr wrap="none" anchor="ctr"/>
          <a:lstStyle/>
          <a:p>
            <a:endParaRPr lang="en-US"/>
          </a:p>
        </p:txBody>
      </p:sp>
      <p:sp>
        <p:nvSpPr>
          <p:cNvPr id="77836" name="Line 12"/>
          <p:cNvSpPr>
            <a:spLocks noChangeShapeType="1"/>
          </p:cNvSpPr>
          <p:nvPr/>
        </p:nvSpPr>
        <p:spPr bwMode="auto">
          <a:xfrm>
            <a:off x="4151314" y="4724400"/>
            <a:ext cx="865187" cy="0"/>
          </a:xfrm>
          <a:prstGeom prst="line">
            <a:avLst/>
          </a:prstGeom>
          <a:noFill/>
          <a:ln w="28575">
            <a:solidFill>
              <a:schemeClr val="hlink"/>
            </a:solidFill>
            <a:round/>
            <a:headEnd/>
            <a:tailEnd type="triangle" w="med" len="med"/>
          </a:ln>
          <a:effectLst/>
        </p:spPr>
        <p:txBody>
          <a:bodyPr/>
          <a:lstStyle/>
          <a:p>
            <a:endParaRPr lang="en-US"/>
          </a:p>
        </p:txBody>
      </p:sp>
      <p:pic>
        <p:nvPicPr>
          <p:cNvPr id="77837" name="Picture 13" descr="Linienspektrum-Natrium-opt3-b04"/>
          <p:cNvPicPr>
            <a:picLocks noChangeAspect="1" noChangeArrowheads="1"/>
          </p:cNvPicPr>
          <p:nvPr/>
        </p:nvPicPr>
        <p:blipFill>
          <a:blip r:embed="rId4"/>
          <a:srcRect/>
          <a:stretch>
            <a:fillRect/>
          </a:stretch>
        </p:blipFill>
        <p:spPr bwMode="auto">
          <a:xfrm>
            <a:off x="6311900" y="5013326"/>
            <a:ext cx="4038600" cy="733425"/>
          </a:xfrm>
          <a:prstGeom prst="rect">
            <a:avLst/>
          </a:prstGeom>
          <a:noFill/>
        </p:spPr>
      </p:pic>
      <p:pic>
        <p:nvPicPr>
          <p:cNvPr id="77838" name="Picture 14" descr="Linienspektrum-Kupferopt3-b05"/>
          <p:cNvPicPr>
            <a:picLocks noChangeAspect="1" noChangeArrowheads="1"/>
          </p:cNvPicPr>
          <p:nvPr/>
        </p:nvPicPr>
        <p:blipFill>
          <a:blip r:embed="rId5"/>
          <a:srcRect/>
          <a:stretch>
            <a:fillRect/>
          </a:stretch>
        </p:blipFill>
        <p:spPr bwMode="auto">
          <a:xfrm>
            <a:off x="6311900" y="5013326"/>
            <a:ext cx="4038600" cy="733425"/>
          </a:xfrm>
          <a:prstGeom prst="rect">
            <a:avLst/>
          </a:prstGeom>
          <a:noFill/>
        </p:spPr>
      </p:pic>
      <p:sp>
        <p:nvSpPr>
          <p:cNvPr id="77839" name="Line 15"/>
          <p:cNvSpPr>
            <a:spLocks noChangeShapeType="1"/>
          </p:cNvSpPr>
          <p:nvPr/>
        </p:nvSpPr>
        <p:spPr bwMode="auto">
          <a:xfrm>
            <a:off x="5519738" y="4868864"/>
            <a:ext cx="792162" cy="504825"/>
          </a:xfrm>
          <a:prstGeom prst="line">
            <a:avLst/>
          </a:prstGeom>
          <a:noFill/>
          <a:ln w="38100">
            <a:solidFill>
              <a:schemeClr val="tx1"/>
            </a:solidFill>
            <a:prstDash val="sysDot"/>
            <a:round/>
            <a:headEnd/>
            <a:tailEnd type="triangle" w="med" len="med"/>
          </a:ln>
          <a:effectLst/>
        </p:spPr>
        <p:txBody>
          <a:bodyPr/>
          <a:lstStyle/>
          <a:p>
            <a:endParaRPr lang="en-US"/>
          </a:p>
        </p:txBody>
      </p:sp>
      <p:sp>
        <p:nvSpPr>
          <p:cNvPr id="77840" name="Line 16"/>
          <p:cNvSpPr>
            <a:spLocks noChangeShapeType="1"/>
          </p:cNvSpPr>
          <p:nvPr/>
        </p:nvSpPr>
        <p:spPr bwMode="auto">
          <a:xfrm>
            <a:off x="2927350" y="4724400"/>
            <a:ext cx="2089150" cy="0"/>
          </a:xfrm>
          <a:prstGeom prst="line">
            <a:avLst/>
          </a:prstGeom>
          <a:noFill/>
          <a:ln w="28575">
            <a:solidFill>
              <a:schemeClr val="folHlink"/>
            </a:solidFill>
            <a:round/>
            <a:headEnd/>
            <a:tailEnd type="triangle" w="med" len="med"/>
          </a:ln>
          <a:effectLst/>
        </p:spPr>
        <p:txBody>
          <a:bodyPr/>
          <a:lstStyle/>
          <a:p>
            <a:endParaRPr lang="en-US"/>
          </a:p>
        </p:txBody>
      </p:sp>
      <p:pic>
        <p:nvPicPr>
          <p:cNvPr id="77841" name="Picture 17" descr="Linienspektrum-Kupferopt3-b05"/>
          <p:cNvPicPr>
            <a:picLocks noChangeAspect="1" noChangeArrowheads="1"/>
          </p:cNvPicPr>
          <p:nvPr/>
        </p:nvPicPr>
        <p:blipFill>
          <a:blip r:embed="rId5"/>
          <a:srcRect/>
          <a:stretch>
            <a:fillRect/>
          </a:stretch>
        </p:blipFill>
        <p:spPr bwMode="auto">
          <a:xfrm>
            <a:off x="6311900" y="4076701"/>
            <a:ext cx="4038600" cy="733425"/>
          </a:xfrm>
          <a:prstGeom prst="rect">
            <a:avLst/>
          </a:prstGeom>
          <a:noFill/>
        </p:spPr>
      </p:pic>
      <p:sp>
        <p:nvSpPr>
          <p:cNvPr id="77842" name="Text Box 18"/>
          <p:cNvSpPr txBox="1">
            <a:spLocks noChangeArrowheads="1"/>
          </p:cNvSpPr>
          <p:nvPr/>
        </p:nvSpPr>
        <p:spPr bwMode="auto">
          <a:xfrm>
            <a:off x="4367214" y="5949951"/>
            <a:ext cx="5832475" cy="701675"/>
          </a:xfrm>
          <a:prstGeom prst="rect">
            <a:avLst/>
          </a:prstGeom>
          <a:noFill/>
          <a:ln w="9525">
            <a:noFill/>
            <a:miter lim="800000"/>
            <a:headEnd/>
            <a:tailEnd/>
          </a:ln>
          <a:effectLst/>
        </p:spPr>
        <p:txBody>
          <a:bodyPr>
            <a:spAutoFit/>
          </a:bodyPr>
          <a:lstStyle/>
          <a:p>
            <a:r>
              <a:rPr lang="de-DE" sz="2000"/>
              <a:t>Jedes Element hat seinen ganz charakteristischen, spektralen Fingerabdruck.</a:t>
            </a:r>
          </a:p>
        </p:txBody>
      </p:sp>
    </p:spTree>
    <p:extLst>
      <p:ext uri="{BB962C8B-B14F-4D97-AF65-F5344CB8AC3E}">
        <p14:creationId xmlns:p14="http://schemas.microsoft.com/office/powerpoint/2010/main" val="682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3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78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783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783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77839"/>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7783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78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2" nodeType="clickEffect">
                                  <p:stCondLst>
                                    <p:cond delay="0"/>
                                  </p:stCondLst>
                                  <p:childTnLst>
                                    <p:set>
                                      <p:cBhvr>
                                        <p:cTn id="43" dur="1" fill="hold">
                                          <p:stCondLst>
                                            <p:cond delay="0"/>
                                          </p:stCondLst>
                                        </p:cTn>
                                        <p:tgtEl>
                                          <p:spTgt spid="778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783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784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xit" presetSubtype="0" fill="hold" grpId="1" nodeType="withEffect">
                                  <p:stCondLst>
                                    <p:cond delay="0"/>
                                  </p:stCondLst>
                                  <p:childTnLst>
                                    <p:set>
                                      <p:cBhvr>
                                        <p:cTn id="55" dur="1" fill="hold">
                                          <p:stCondLst>
                                            <p:cond delay="0"/>
                                          </p:stCondLst>
                                        </p:cTn>
                                        <p:tgtEl>
                                          <p:spTgt spid="77835"/>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77836"/>
                                        </p:tgtEl>
                                        <p:attrNameLst>
                                          <p:attrName>style.visibility</p:attrName>
                                        </p:attrNameLst>
                                      </p:cBhvr>
                                      <p:to>
                                        <p:strVal val="hidden"/>
                                      </p:to>
                                    </p:set>
                                  </p:childTnLst>
                                </p:cTn>
                              </p:par>
                              <p:par>
                                <p:cTn id="58" presetID="1" presetClass="exit" presetSubtype="0" fill="hold" grpId="3" nodeType="withEffect">
                                  <p:stCondLst>
                                    <p:cond delay="0"/>
                                  </p:stCondLst>
                                  <p:childTnLst>
                                    <p:set>
                                      <p:cBhvr>
                                        <p:cTn id="59" dur="1" fill="hold">
                                          <p:stCondLst>
                                            <p:cond delay="0"/>
                                          </p:stCondLst>
                                        </p:cTn>
                                        <p:tgtEl>
                                          <p:spTgt spid="7783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7784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7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5" grpId="0" animBg="1"/>
      <p:bldP spid="77835" grpId="1" animBg="1"/>
      <p:bldP spid="77836" grpId="0" animBg="1"/>
      <p:bldP spid="77836" grpId="1" animBg="1"/>
      <p:bldP spid="77836" grpId="2" animBg="1"/>
      <p:bldP spid="77839" grpId="0" animBg="1"/>
      <p:bldP spid="77839" grpId="1" animBg="1"/>
      <p:bldP spid="77839" grpId="2" animBg="1"/>
      <p:bldP spid="77839" grpId="3" animBg="1"/>
      <p:bldP spid="77840" grpId="0" animBg="1"/>
      <p:bldP spid="77840" grpId="1" animBg="1"/>
      <p:bldP spid="778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e 22">
            <a:extLst>
              <a:ext uri="{FF2B5EF4-FFF2-40B4-BE49-F238E27FC236}">
                <a16:creationId xmlns:a16="http://schemas.microsoft.com/office/drawing/2014/main" id="{7622C14B-B4AE-47BD-9D37-1B1EB7A97671}"/>
              </a:ext>
            </a:extLst>
          </p:cNvPr>
          <p:cNvSpPr/>
          <p:nvPr/>
        </p:nvSpPr>
        <p:spPr>
          <a:xfrm>
            <a:off x="7478148" y="4157847"/>
            <a:ext cx="7211246" cy="7027142"/>
          </a:xfrm>
          <a:prstGeom prst="ellipse">
            <a:avLst/>
          </a:prstGeom>
          <a:solidFill>
            <a:srgbClr val="FFC000">
              <a:alpha val="5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FEE4480-93A1-4B9D-8414-FD028772F0CB}"/>
              </a:ext>
            </a:extLst>
          </p:cNvPr>
          <p:cNvSpPr>
            <a:spLocks noGrp="1"/>
          </p:cNvSpPr>
          <p:nvPr>
            <p:ph type="title"/>
          </p:nvPr>
        </p:nvSpPr>
        <p:spPr>
          <a:xfrm>
            <a:off x="838200" y="365125"/>
            <a:ext cx="10685016" cy="1325563"/>
          </a:xfrm>
        </p:spPr>
        <p:txBody>
          <a:bodyPr/>
          <a:lstStyle/>
          <a:p>
            <a:r>
              <a:rPr lang="de-DE" dirty="0"/>
              <a:t>Fraunhoferlinien im </a:t>
            </a:r>
            <a:br>
              <a:rPr lang="de-DE" dirty="0"/>
            </a:br>
            <a:r>
              <a:rPr lang="de-DE" dirty="0"/>
              <a:t>Sonnenspektrum</a:t>
            </a:r>
          </a:p>
        </p:txBody>
      </p:sp>
      <p:pic>
        <p:nvPicPr>
          <p:cNvPr id="22" name="Picture 5" descr="spek0">
            <a:extLst>
              <a:ext uri="{FF2B5EF4-FFF2-40B4-BE49-F238E27FC236}">
                <a16:creationId xmlns:a16="http://schemas.microsoft.com/office/drawing/2014/main" id="{320FEA17-03E5-475A-BB03-F542C9643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7" y="1753212"/>
            <a:ext cx="8482012" cy="3225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FB94772F-79D8-4A0E-A0D6-196FB1BDB354}"/>
              </a:ext>
            </a:extLst>
          </p:cNvPr>
          <p:cNvSpPr/>
          <p:nvPr/>
        </p:nvSpPr>
        <p:spPr>
          <a:xfrm>
            <a:off x="8780015" y="5426477"/>
            <a:ext cx="4607511" cy="44898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reeform 10">
            <a:extLst>
              <a:ext uri="{FF2B5EF4-FFF2-40B4-BE49-F238E27FC236}">
                <a16:creationId xmlns:a16="http://schemas.microsoft.com/office/drawing/2014/main" id="{7053AB8E-5899-4155-9392-2E4A973348A9}"/>
              </a:ext>
            </a:extLst>
          </p:cNvPr>
          <p:cNvSpPr>
            <a:spLocks/>
          </p:cNvSpPr>
          <p:nvPr/>
        </p:nvSpPr>
        <p:spPr bwMode="auto">
          <a:xfrm rot="14884833">
            <a:off x="9201371" y="5588944"/>
            <a:ext cx="1400402"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57150"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 name="Freeform 10">
            <a:extLst>
              <a:ext uri="{FF2B5EF4-FFF2-40B4-BE49-F238E27FC236}">
                <a16:creationId xmlns:a16="http://schemas.microsoft.com/office/drawing/2014/main" id="{2BC8348A-3C01-4F35-9D14-14A559D260AA}"/>
              </a:ext>
            </a:extLst>
          </p:cNvPr>
          <p:cNvSpPr>
            <a:spLocks/>
          </p:cNvSpPr>
          <p:nvPr/>
        </p:nvSpPr>
        <p:spPr bwMode="auto">
          <a:xfrm rot="15421792">
            <a:off x="9522771" y="4632726"/>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57150"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6" name="Freeform 10">
            <a:extLst>
              <a:ext uri="{FF2B5EF4-FFF2-40B4-BE49-F238E27FC236}">
                <a16:creationId xmlns:a16="http://schemas.microsoft.com/office/drawing/2014/main" id="{96512FA4-CEE1-411A-96C5-22E80ECBF7BE}"/>
              </a:ext>
            </a:extLst>
          </p:cNvPr>
          <p:cNvSpPr>
            <a:spLocks/>
          </p:cNvSpPr>
          <p:nvPr/>
        </p:nvSpPr>
        <p:spPr bwMode="auto">
          <a:xfrm rot="15421792">
            <a:off x="10656440" y="5524896"/>
            <a:ext cx="1400402"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57150"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Multiplikationszeichen 7">
            <a:extLst>
              <a:ext uri="{FF2B5EF4-FFF2-40B4-BE49-F238E27FC236}">
                <a16:creationId xmlns:a16="http://schemas.microsoft.com/office/drawing/2014/main" id="{3E77D654-71FC-4A42-BAAB-5EBCE35B003F}"/>
              </a:ext>
            </a:extLst>
          </p:cNvPr>
          <p:cNvSpPr/>
          <p:nvPr/>
        </p:nvSpPr>
        <p:spPr>
          <a:xfrm rot="20340651">
            <a:off x="9350959" y="4688808"/>
            <a:ext cx="624684" cy="58040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Multiplikationszeichen 26">
            <a:extLst>
              <a:ext uri="{FF2B5EF4-FFF2-40B4-BE49-F238E27FC236}">
                <a16:creationId xmlns:a16="http://schemas.microsoft.com/office/drawing/2014/main" id="{E6691272-3CF6-4199-A937-0E3A199FB336}"/>
              </a:ext>
            </a:extLst>
          </p:cNvPr>
          <p:cNvSpPr/>
          <p:nvPr/>
        </p:nvSpPr>
        <p:spPr>
          <a:xfrm rot="20866571">
            <a:off x="10918717" y="4555863"/>
            <a:ext cx="624684" cy="58040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7071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Emissionsspektren</a:t>
            </a:r>
          </a:p>
        </p:txBody>
      </p:sp>
      <p:grpSp>
        <p:nvGrpSpPr>
          <p:cNvPr id="2" name="Group 3"/>
          <p:cNvGrpSpPr>
            <a:grpSpLocks/>
          </p:cNvGrpSpPr>
          <p:nvPr/>
        </p:nvGrpSpPr>
        <p:grpSpPr bwMode="auto">
          <a:xfrm>
            <a:off x="3266275" y="1263650"/>
            <a:ext cx="8728075" cy="506412"/>
            <a:chOff x="204" y="1117"/>
            <a:chExt cx="5498" cy="319"/>
          </a:xfrm>
        </p:grpSpPr>
        <p:pic>
          <p:nvPicPr>
            <p:cNvPr id="74756" name="Picture 4" descr="hydrogen"/>
            <p:cNvPicPr>
              <a:picLocks noChangeAspect="1" noChangeArrowheads="1"/>
            </p:cNvPicPr>
            <p:nvPr/>
          </p:nvPicPr>
          <p:blipFill>
            <a:blip r:embed="rId2"/>
            <a:srcRect/>
            <a:stretch>
              <a:fillRect/>
            </a:stretch>
          </p:blipFill>
          <p:spPr bwMode="auto">
            <a:xfrm>
              <a:off x="1451" y="1117"/>
              <a:ext cx="4251" cy="319"/>
            </a:xfrm>
            <a:prstGeom prst="rect">
              <a:avLst/>
            </a:prstGeom>
            <a:noFill/>
          </p:spPr>
        </p:pic>
        <p:sp>
          <p:nvSpPr>
            <p:cNvPr id="74757" name="Text Box 5"/>
            <p:cNvSpPr txBox="1">
              <a:spLocks noChangeArrowheads="1"/>
            </p:cNvSpPr>
            <p:nvPr/>
          </p:nvSpPr>
          <p:spPr bwMode="auto">
            <a:xfrm>
              <a:off x="204" y="1117"/>
              <a:ext cx="1108" cy="288"/>
            </a:xfrm>
            <a:prstGeom prst="rect">
              <a:avLst/>
            </a:prstGeom>
            <a:noFill/>
            <a:ln w="9525">
              <a:noFill/>
              <a:miter lim="800000"/>
              <a:headEnd/>
              <a:tailEnd/>
            </a:ln>
            <a:effectLst/>
          </p:spPr>
          <p:txBody>
            <a:bodyPr wrap="none">
              <a:spAutoFit/>
            </a:bodyPr>
            <a:lstStyle/>
            <a:p>
              <a:r>
                <a:rPr lang="en-US" sz="2400">
                  <a:solidFill>
                    <a:srgbClr val="FFFF00"/>
                  </a:solidFill>
                  <a:effectLst>
                    <a:outerShdw blurRad="38100" dist="38100" dir="2700000" algn="tl">
                      <a:srgbClr val="000000"/>
                    </a:outerShdw>
                  </a:effectLst>
                  <a:latin typeface="Tahoma" pitchFamily="34" charset="0"/>
                </a:rPr>
                <a:t>Wasserstoff</a:t>
              </a:r>
            </a:p>
          </p:txBody>
        </p:sp>
      </p:grpSp>
      <p:grpSp>
        <p:nvGrpSpPr>
          <p:cNvPr id="3" name="Group 20"/>
          <p:cNvGrpSpPr>
            <a:grpSpLocks/>
          </p:cNvGrpSpPr>
          <p:nvPr/>
        </p:nvGrpSpPr>
        <p:grpSpPr bwMode="auto">
          <a:xfrm>
            <a:off x="4058438" y="1839912"/>
            <a:ext cx="7488237" cy="5018088"/>
            <a:chOff x="657" y="1026"/>
            <a:chExt cx="4717" cy="3161"/>
          </a:xfrm>
        </p:grpSpPr>
        <p:pic>
          <p:nvPicPr>
            <p:cNvPr id="74769" name="Picture 17" descr="n6611noao"/>
            <p:cNvPicPr>
              <a:picLocks noChangeAspect="1" noChangeArrowheads="1"/>
            </p:cNvPicPr>
            <p:nvPr/>
          </p:nvPicPr>
          <p:blipFill>
            <a:blip r:embed="rId3"/>
            <a:srcRect/>
            <a:stretch>
              <a:fillRect/>
            </a:stretch>
          </p:blipFill>
          <p:spPr bwMode="auto">
            <a:xfrm>
              <a:off x="657" y="1026"/>
              <a:ext cx="4717" cy="3161"/>
            </a:xfrm>
            <a:prstGeom prst="rect">
              <a:avLst/>
            </a:prstGeom>
            <a:noFill/>
            <a:ln w="9525">
              <a:solidFill>
                <a:schemeClr val="folHlink"/>
              </a:solidFill>
              <a:miter lim="800000"/>
              <a:headEnd/>
              <a:tailEnd/>
            </a:ln>
          </p:spPr>
        </p:pic>
        <p:sp>
          <p:nvSpPr>
            <p:cNvPr id="74770" name="Text Box 18"/>
            <p:cNvSpPr txBox="1">
              <a:spLocks noChangeArrowheads="1"/>
            </p:cNvSpPr>
            <p:nvPr/>
          </p:nvSpPr>
          <p:spPr bwMode="auto">
            <a:xfrm>
              <a:off x="4377" y="3657"/>
              <a:ext cx="827" cy="407"/>
            </a:xfrm>
            <a:prstGeom prst="rect">
              <a:avLst/>
            </a:prstGeom>
            <a:noFill/>
            <a:ln w="9525">
              <a:noFill/>
              <a:miter lim="800000"/>
              <a:headEnd/>
              <a:tailEnd/>
            </a:ln>
            <a:effectLst/>
          </p:spPr>
          <p:txBody>
            <a:bodyPr wrap="none">
              <a:spAutoFit/>
            </a:bodyPr>
            <a:lstStyle/>
            <a:p>
              <a:r>
                <a:rPr lang="de-DE"/>
                <a:t>M16</a:t>
              </a:r>
            </a:p>
            <a:p>
              <a:r>
                <a:rPr lang="de-DE"/>
                <a:t>Adler-Nebel</a:t>
              </a:r>
            </a:p>
          </p:txBody>
        </p:sp>
      </p:grpSp>
      <p:sp>
        <p:nvSpPr>
          <p:cNvPr id="74771" name="Line 19"/>
          <p:cNvSpPr>
            <a:spLocks noChangeShapeType="1"/>
          </p:cNvSpPr>
          <p:nvPr/>
        </p:nvSpPr>
        <p:spPr bwMode="auto">
          <a:xfrm flipH="1">
            <a:off x="6795287" y="1531938"/>
            <a:ext cx="4203700" cy="2900363"/>
          </a:xfrm>
          <a:prstGeom prst="line">
            <a:avLst/>
          </a:prstGeom>
          <a:noFill/>
          <a:ln w="9525">
            <a:solidFill>
              <a:srgbClr val="FFFF00"/>
            </a:solidFill>
            <a:round/>
            <a:headEnd type="triangle" w="med" len="med"/>
            <a:tailEnd type="triangle" w="med" len="med"/>
          </a:ln>
          <a:effectLst/>
        </p:spPr>
        <p:txBody>
          <a:bodyPr/>
          <a:lstStyle/>
          <a:p>
            <a:endParaRPr lang="en-US"/>
          </a:p>
        </p:txBody>
      </p:sp>
      <p:sp>
        <p:nvSpPr>
          <p:cNvPr id="74773" name="Text Box 21"/>
          <p:cNvSpPr txBox="1">
            <a:spLocks noChangeArrowheads="1"/>
          </p:cNvSpPr>
          <p:nvPr/>
        </p:nvSpPr>
        <p:spPr bwMode="auto">
          <a:xfrm>
            <a:off x="4131463" y="4935537"/>
            <a:ext cx="2808287" cy="1200329"/>
          </a:xfrm>
          <a:prstGeom prst="rect">
            <a:avLst/>
          </a:prstGeom>
          <a:noFill/>
          <a:ln w="9525">
            <a:noFill/>
            <a:miter lim="800000"/>
            <a:headEnd/>
            <a:tailEnd/>
          </a:ln>
          <a:effectLst/>
        </p:spPr>
        <p:txBody>
          <a:bodyPr>
            <a:spAutoFit/>
          </a:bodyPr>
          <a:lstStyle/>
          <a:p>
            <a:r>
              <a:rPr lang="de-DE">
                <a:solidFill>
                  <a:schemeClr val="bg1"/>
                </a:solidFill>
              </a:rPr>
              <a:t>das rot leuchtende Gas ist eine HII Region (heißes, ionisiertes Wasserstoffgas)</a:t>
            </a:r>
          </a:p>
        </p:txBody>
      </p:sp>
      <p:grpSp>
        <p:nvGrpSpPr>
          <p:cNvPr id="8" name="Gruppieren 7">
            <a:extLst>
              <a:ext uri="{FF2B5EF4-FFF2-40B4-BE49-F238E27FC236}">
                <a16:creationId xmlns:a16="http://schemas.microsoft.com/office/drawing/2014/main" id="{D183A48B-E255-45C1-A3E3-A563E5417640}"/>
              </a:ext>
            </a:extLst>
          </p:cNvPr>
          <p:cNvGrpSpPr/>
          <p:nvPr/>
        </p:nvGrpSpPr>
        <p:grpSpPr>
          <a:xfrm>
            <a:off x="915200" y="4577391"/>
            <a:ext cx="2178863" cy="1915484"/>
            <a:chOff x="250012" y="2346326"/>
            <a:chExt cx="3467100" cy="3048000"/>
          </a:xfrm>
        </p:grpSpPr>
        <p:pic>
          <p:nvPicPr>
            <p:cNvPr id="7" name="Grafik 6">
              <a:extLst>
                <a:ext uri="{FF2B5EF4-FFF2-40B4-BE49-F238E27FC236}">
                  <a16:creationId xmlns:a16="http://schemas.microsoft.com/office/drawing/2014/main" id="{C07B8D97-96EB-44DC-9F3D-37E0970CB96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012" y="2346326"/>
              <a:ext cx="3467100" cy="3048000"/>
            </a:xfrm>
            <a:prstGeom prst="rect">
              <a:avLst/>
            </a:prstGeom>
          </p:spPr>
        </p:pic>
        <p:pic>
          <p:nvPicPr>
            <p:cNvPr id="5" name="Grafik 4">
              <a:extLst>
                <a:ext uri="{FF2B5EF4-FFF2-40B4-BE49-F238E27FC236}">
                  <a16:creationId xmlns:a16="http://schemas.microsoft.com/office/drawing/2014/main" id="{67979828-7853-4498-830D-DD67527CAD38}"/>
                </a:ext>
              </a:extLst>
            </p:cNvPr>
            <p:cNvPicPr>
              <a:picLocks noChangeAspect="1"/>
            </p:cNvPicPr>
            <p:nvPr/>
          </p:nvPicPr>
          <p:blipFill>
            <a:blip r:embed="rId5">
              <a:clrChange>
                <a:clrFrom>
                  <a:srgbClr val="F7F6F4"/>
                </a:clrFrom>
                <a:clrTo>
                  <a:srgbClr val="F7F6F4">
                    <a:alpha val="0"/>
                  </a:srgbClr>
                </a:clrTo>
              </a:clrChange>
              <a:extLst>
                <a:ext uri="{28A0092B-C50C-407E-A947-70E740481C1C}">
                  <a14:useLocalDpi xmlns:a14="http://schemas.microsoft.com/office/drawing/2010/main" val="0"/>
                </a:ext>
              </a:extLst>
            </a:blip>
            <a:stretch>
              <a:fillRect/>
            </a:stretch>
          </p:blipFill>
          <p:spPr>
            <a:xfrm flipH="1">
              <a:off x="1268802" y="3667125"/>
              <a:ext cx="1429520" cy="1104900"/>
            </a:xfrm>
            <a:prstGeom prst="rect">
              <a:avLst/>
            </a:prstGeom>
          </p:spPr>
        </p:pic>
      </p:grpSp>
    </p:spTree>
    <p:extLst>
      <p:ext uri="{BB962C8B-B14F-4D97-AF65-F5344CB8AC3E}">
        <p14:creationId xmlns:p14="http://schemas.microsoft.com/office/powerpoint/2010/main" val="9690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1" grpId="0" animBg="1"/>
      <p:bldP spid="7477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164262" cy="807406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2" name="Textfeld 11"/>
          <p:cNvSpPr txBox="1"/>
          <p:nvPr/>
        </p:nvSpPr>
        <p:spPr>
          <a:xfrm>
            <a:off x="4076718" y="2610373"/>
            <a:ext cx="1954381" cy="369332"/>
          </a:xfrm>
          <a:prstGeom prst="rect">
            <a:avLst/>
          </a:prstGeom>
          <a:noFill/>
        </p:spPr>
        <p:txBody>
          <a:bodyPr wrap="none" rtlCol="0">
            <a:spAutoFit/>
          </a:bodyPr>
          <a:lstStyle/>
          <a:p>
            <a:r>
              <a:rPr lang="de-DE" b="1" dirty="0">
                <a:solidFill>
                  <a:srgbClr val="FFC000"/>
                </a:solidFill>
              </a:rPr>
              <a:t>sichtbares Licht</a:t>
            </a:r>
            <a:endParaRPr lang="en-US" b="1" dirty="0">
              <a:solidFill>
                <a:srgbClr val="FFC000"/>
              </a:solidFill>
            </a:endParaRPr>
          </a:p>
        </p:txBody>
      </p:sp>
      <p:sp>
        <p:nvSpPr>
          <p:cNvPr id="10" name="Rechteck 9">
            <a:extLst>
              <a:ext uri="{FF2B5EF4-FFF2-40B4-BE49-F238E27FC236}">
                <a16:creationId xmlns:a16="http://schemas.microsoft.com/office/drawing/2014/main" id="{3F5F4BFA-AD15-452F-884F-8C82173CA3D5}"/>
              </a:ext>
            </a:extLst>
          </p:cNvPr>
          <p:cNvSpPr/>
          <p:nvPr/>
        </p:nvSpPr>
        <p:spPr>
          <a:xfrm>
            <a:off x="2883877" y="5144756"/>
            <a:ext cx="291402" cy="2311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44F60A3F-1710-4F27-A03F-42C464124B85}"/>
              </a:ext>
            </a:extLst>
          </p:cNvPr>
          <p:cNvCxnSpPr>
            <a:cxnSpLocks/>
          </p:cNvCxnSpPr>
          <p:nvPr/>
        </p:nvCxnSpPr>
        <p:spPr>
          <a:xfrm>
            <a:off x="2883877" y="5375868"/>
            <a:ext cx="3280385" cy="148213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90EAC16-7593-4C56-B1D4-6206915A657D}"/>
              </a:ext>
            </a:extLst>
          </p:cNvPr>
          <p:cNvCxnSpPr>
            <a:cxnSpLocks/>
          </p:cNvCxnSpPr>
          <p:nvPr/>
        </p:nvCxnSpPr>
        <p:spPr>
          <a:xfrm flipV="1">
            <a:off x="2883877" y="0"/>
            <a:ext cx="3280385" cy="514475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pic>
        <p:nvPicPr>
          <p:cNvPr id="7" name="Inhaltsplatzhalter 6">
            <a:extLst>
              <a:ext uri="{FF2B5EF4-FFF2-40B4-BE49-F238E27FC236}">
                <a16:creationId xmlns:a16="http://schemas.microsoft.com/office/drawing/2014/main" id="{10AD779A-7C3E-4E41-B1CF-2007D7B32D4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5157648" y="-144195"/>
            <a:ext cx="8002676" cy="6066029"/>
          </a:xfrm>
        </p:spPr>
      </p:pic>
      <p:sp>
        <p:nvSpPr>
          <p:cNvPr id="21" name="Textfeld 20">
            <a:extLst>
              <a:ext uri="{FF2B5EF4-FFF2-40B4-BE49-F238E27FC236}">
                <a16:creationId xmlns:a16="http://schemas.microsoft.com/office/drawing/2014/main" id="{9463A197-DF51-4059-B7B5-F05B2941DC62}"/>
              </a:ext>
            </a:extLst>
          </p:cNvPr>
          <p:cNvSpPr txBox="1"/>
          <p:nvPr/>
        </p:nvSpPr>
        <p:spPr>
          <a:xfrm>
            <a:off x="6412374" y="81029"/>
            <a:ext cx="2014206" cy="369332"/>
          </a:xfrm>
          <a:prstGeom prst="rect">
            <a:avLst/>
          </a:prstGeom>
          <a:noFill/>
        </p:spPr>
        <p:txBody>
          <a:bodyPr wrap="none" rtlCol="0">
            <a:spAutoFit/>
          </a:bodyPr>
          <a:lstStyle/>
          <a:p>
            <a:r>
              <a:rPr lang="de-DE" dirty="0">
                <a:solidFill>
                  <a:schemeClr val="bg1"/>
                </a:solidFill>
              </a:rPr>
              <a:t>VLT – infrarot, 2016</a:t>
            </a:r>
          </a:p>
        </p:txBody>
      </p:sp>
    </p:spTree>
    <p:extLst>
      <p:ext uri="{BB962C8B-B14F-4D97-AF65-F5344CB8AC3E}">
        <p14:creationId xmlns:p14="http://schemas.microsoft.com/office/powerpoint/2010/main" val="427941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56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F114627-B22C-43DA-96EB-5A3827E73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399"/>
            <a:ext cx="12192000" cy="11734798"/>
          </a:xfrm>
          <a:prstGeom prst="rect">
            <a:avLst/>
          </a:prstGeom>
        </p:spPr>
      </p:pic>
      <p:sp>
        <p:nvSpPr>
          <p:cNvPr id="4" name="Textfeld 3">
            <a:extLst>
              <a:ext uri="{FF2B5EF4-FFF2-40B4-BE49-F238E27FC236}">
                <a16:creationId xmlns:a16="http://schemas.microsoft.com/office/drawing/2014/main" id="{95475466-673E-4324-9A97-72369D2BFA47}"/>
              </a:ext>
            </a:extLst>
          </p:cNvPr>
          <p:cNvSpPr txBox="1"/>
          <p:nvPr/>
        </p:nvSpPr>
        <p:spPr>
          <a:xfrm>
            <a:off x="9868406" y="6488668"/>
            <a:ext cx="1075294" cy="369332"/>
          </a:xfrm>
          <a:prstGeom prst="rect">
            <a:avLst/>
          </a:prstGeom>
          <a:noFill/>
        </p:spPr>
        <p:txBody>
          <a:bodyPr wrap="none" rtlCol="0">
            <a:spAutoFit/>
          </a:bodyPr>
          <a:lstStyle/>
          <a:p>
            <a:r>
              <a:rPr lang="de-DE" dirty="0">
                <a:solidFill>
                  <a:schemeClr val="bg1"/>
                </a:solidFill>
              </a:rPr>
              <a:t>B68 , ESO</a:t>
            </a:r>
          </a:p>
        </p:txBody>
      </p:sp>
    </p:spTree>
    <p:extLst>
      <p:ext uri="{BB962C8B-B14F-4D97-AF65-F5344CB8AC3E}">
        <p14:creationId xmlns:p14="http://schemas.microsoft.com/office/powerpoint/2010/main" val="372099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4E399-4ABD-4318-ACC5-E3083E013FB5}"/>
              </a:ext>
            </a:extLst>
          </p:cNvPr>
          <p:cNvSpPr>
            <a:spLocks noGrp="1"/>
          </p:cNvSpPr>
          <p:nvPr>
            <p:ph type="title"/>
          </p:nvPr>
        </p:nvSpPr>
        <p:spPr/>
        <p:txBody>
          <a:bodyPr/>
          <a:lstStyle/>
          <a:p>
            <a:r>
              <a:rPr lang="de-DE" dirty="0"/>
              <a:t>Löchriger Himmel</a:t>
            </a:r>
          </a:p>
        </p:txBody>
      </p:sp>
      <p:sp>
        <p:nvSpPr>
          <p:cNvPr id="3" name="Inhaltsplatzhalter 2">
            <a:extLst>
              <a:ext uri="{FF2B5EF4-FFF2-40B4-BE49-F238E27FC236}">
                <a16:creationId xmlns:a16="http://schemas.microsoft.com/office/drawing/2014/main" id="{C2A00E32-4DF0-4242-84C8-6F7CEFC54345}"/>
              </a:ext>
            </a:extLst>
          </p:cNvPr>
          <p:cNvSpPr>
            <a:spLocks noGrp="1"/>
          </p:cNvSpPr>
          <p:nvPr>
            <p:ph idx="1"/>
          </p:nvPr>
        </p:nvSpPr>
        <p:spPr/>
        <p:txBody>
          <a:bodyPr/>
          <a:lstStyle/>
          <a:p>
            <a:r>
              <a:rPr lang="de-DE" dirty="0"/>
              <a:t>Anfang des 20. Jahrhunderts studierte E.E. Barnard systematisch dunkle Stellen am Himmel („Dark </a:t>
            </a:r>
            <a:r>
              <a:rPr lang="de-DE" dirty="0" err="1"/>
              <a:t>markings</a:t>
            </a:r>
            <a:r>
              <a:rPr lang="de-DE" dirty="0"/>
              <a:t> </a:t>
            </a:r>
            <a:r>
              <a:rPr lang="de-DE" dirty="0" err="1"/>
              <a:t>of</a:t>
            </a:r>
            <a:r>
              <a:rPr lang="de-DE" dirty="0"/>
              <a:t> </a:t>
            </a:r>
            <a:r>
              <a:rPr lang="de-DE" dirty="0" err="1"/>
              <a:t>the</a:t>
            </a:r>
            <a:r>
              <a:rPr lang="de-DE" dirty="0"/>
              <a:t> </a:t>
            </a:r>
            <a:r>
              <a:rPr lang="de-DE" dirty="0" err="1"/>
              <a:t>sky</a:t>
            </a:r>
            <a:r>
              <a:rPr lang="de-DE" dirty="0"/>
              <a:t>“)</a:t>
            </a:r>
          </a:p>
        </p:txBody>
      </p:sp>
      <p:pic>
        <p:nvPicPr>
          <p:cNvPr id="7" name="Grafik 6">
            <a:extLst>
              <a:ext uri="{FF2B5EF4-FFF2-40B4-BE49-F238E27FC236}">
                <a16:creationId xmlns:a16="http://schemas.microsoft.com/office/drawing/2014/main" id="{5FA0BA8B-C756-4935-8E11-8F7044BED336}"/>
              </a:ext>
            </a:extLst>
          </p:cNvPr>
          <p:cNvPicPr>
            <a:picLocks noChangeAspect="1"/>
          </p:cNvPicPr>
          <p:nvPr/>
        </p:nvPicPr>
        <p:blipFill rotWithShape="1">
          <a:blip r:embed="rId2">
            <a:extLst>
              <a:ext uri="{28A0092B-C50C-407E-A947-70E740481C1C}">
                <a14:useLocalDpi xmlns:a14="http://schemas.microsoft.com/office/drawing/2010/main" val="0"/>
              </a:ext>
            </a:extLst>
          </a:blip>
          <a:srcRect l="8539" t="9116" r="9125" b="9961"/>
          <a:stretch/>
        </p:blipFill>
        <p:spPr>
          <a:xfrm>
            <a:off x="6096000" y="2736374"/>
            <a:ext cx="3942081" cy="3874452"/>
          </a:xfrm>
          <a:prstGeom prst="rect">
            <a:avLst/>
          </a:prstGeom>
        </p:spPr>
      </p:pic>
      <p:pic>
        <p:nvPicPr>
          <p:cNvPr id="5" name="Grafik 4">
            <a:extLst>
              <a:ext uri="{FF2B5EF4-FFF2-40B4-BE49-F238E27FC236}">
                <a16:creationId xmlns:a16="http://schemas.microsoft.com/office/drawing/2014/main" id="{378F23EF-67FC-492F-BCE1-82751B35108F}"/>
              </a:ext>
            </a:extLst>
          </p:cNvPr>
          <p:cNvPicPr>
            <a:picLocks noChangeAspect="1"/>
          </p:cNvPicPr>
          <p:nvPr/>
        </p:nvPicPr>
        <p:blipFill rotWithShape="1">
          <a:blip r:embed="rId3">
            <a:extLst>
              <a:ext uri="{28A0092B-C50C-407E-A947-70E740481C1C}">
                <a14:useLocalDpi xmlns:a14="http://schemas.microsoft.com/office/drawing/2010/main" val="0"/>
              </a:ext>
            </a:extLst>
          </a:blip>
          <a:srcRect l="3028" t="10522" r="3180" b="7340"/>
          <a:stretch/>
        </p:blipFill>
        <p:spPr>
          <a:xfrm>
            <a:off x="1960880" y="3025795"/>
            <a:ext cx="3738879" cy="3295609"/>
          </a:xfrm>
          <a:prstGeom prst="rect">
            <a:avLst/>
          </a:prstGeom>
        </p:spPr>
      </p:pic>
      <p:sp>
        <p:nvSpPr>
          <p:cNvPr id="8" name="Textfeld 7">
            <a:extLst>
              <a:ext uri="{FF2B5EF4-FFF2-40B4-BE49-F238E27FC236}">
                <a16:creationId xmlns:a16="http://schemas.microsoft.com/office/drawing/2014/main" id="{1C77D6C6-E070-4904-AE02-10467B6853C6}"/>
              </a:ext>
            </a:extLst>
          </p:cNvPr>
          <p:cNvSpPr txBox="1"/>
          <p:nvPr/>
        </p:nvSpPr>
        <p:spPr>
          <a:xfrm>
            <a:off x="10322560" y="6024880"/>
            <a:ext cx="1452705" cy="369332"/>
          </a:xfrm>
          <a:prstGeom prst="rect">
            <a:avLst/>
          </a:prstGeom>
          <a:noFill/>
        </p:spPr>
        <p:txBody>
          <a:bodyPr wrap="none" rtlCol="0">
            <a:spAutoFit/>
          </a:bodyPr>
          <a:lstStyle/>
          <a:p>
            <a:r>
              <a:rPr lang="de-DE" dirty="0"/>
              <a:t>Barnard 1919</a:t>
            </a:r>
          </a:p>
        </p:txBody>
      </p:sp>
    </p:spTree>
    <p:extLst>
      <p:ext uri="{BB962C8B-B14F-4D97-AF65-F5344CB8AC3E}">
        <p14:creationId xmlns:p14="http://schemas.microsoft.com/office/powerpoint/2010/main" val="3788146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Das Interstellare Medium</a:t>
            </a:r>
          </a:p>
        </p:txBody>
      </p:sp>
      <p:pic>
        <p:nvPicPr>
          <p:cNvPr id="3077" name="Picture 5" descr="ISM"/>
          <p:cNvPicPr>
            <a:picLocks noChangeAspect="1" noChangeArrowheads="1"/>
          </p:cNvPicPr>
          <p:nvPr/>
        </p:nvPicPr>
        <p:blipFill>
          <a:blip r:embed="rId3"/>
          <a:srcRect/>
          <a:stretch>
            <a:fillRect/>
          </a:stretch>
        </p:blipFill>
        <p:spPr bwMode="auto">
          <a:xfrm>
            <a:off x="1524000" y="1236664"/>
            <a:ext cx="9144000" cy="5621337"/>
          </a:xfrm>
          <a:prstGeom prst="rect">
            <a:avLst/>
          </a:prstGeom>
          <a:noFill/>
        </p:spPr>
      </p:pic>
      <p:pic>
        <p:nvPicPr>
          <p:cNvPr id="3079" name="Picture 7" descr="ISMklein"/>
          <p:cNvPicPr>
            <a:picLocks noChangeArrowheads="1"/>
          </p:cNvPicPr>
          <p:nvPr/>
        </p:nvPicPr>
        <p:blipFill>
          <a:blip r:embed="rId4"/>
          <a:srcRect/>
          <a:stretch>
            <a:fillRect/>
          </a:stretch>
        </p:blipFill>
        <p:spPr bwMode="auto">
          <a:xfrm>
            <a:off x="4727576" y="3213101"/>
            <a:ext cx="2544763" cy="1889125"/>
          </a:xfrm>
          <a:prstGeom prst="rect">
            <a:avLst/>
          </a:prstGeom>
          <a:noFill/>
        </p:spPr>
      </p:pic>
      <p:sp>
        <p:nvSpPr>
          <p:cNvPr id="3080" name="Text Box 8"/>
          <p:cNvSpPr txBox="1">
            <a:spLocks noChangeArrowheads="1"/>
          </p:cNvSpPr>
          <p:nvPr/>
        </p:nvSpPr>
        <p:spPr bwMode="auto">
          <a:xfrm>
            <a:off x="2782889" y="5805488"/>
            <a:ext cx="2274149" cy="923330"/>
          </a:xfrm>
          <a:prstGeom prst="rect">
            <a:avLst/>
          </a:prstGeom>
          <a:solidFill>
            <a:srgbClr val="000000">
              <a:alpha val="60001"/>
            </a:srgbClr>
          </a:solidFill>
          <a:ln w="9525">
            <a:noFill/>
            <a:miter lim="800000"/>
            <a:headEnd/>
            <a:tailEnd/>
          </a:ln>
          <a:effectLst/>
        </p:spPr>
        <p:txBody>
          <a:bodyPr wrap="none">
            <a:spAutoFit/>
          </a:bodyPr>
          <a:lstStyle/>
          <a:p>
            <a:r>
              <a:rPr lang="de-DE">
                <a:solidFill>
                  <a:schemeClr val="bg1"/>
                </a:solidFill>
              </a:rPr>
              <a:t>Plejaden</a:t>
            </a:r>
          </a:p>
          <a:p>
            <a:r>
              <a:rPr lang="de-DE">
                <a:solidFill>
                  <a:schemeClr val="bg1"/>
                </a:solidFill>
              </a:rPr>
              <a:t>blau: Reflektionsnebel</a:t>
            </a:r>
          </a:p>
          <a:p>
            <a:r>
              <a:rPr lang="de-DE">
                <a:solidFill>
                  <a:schemeClr val="bg1"/>
                </a:solidFill>
              </a:rPr>
              <a:t>(Staub)</a:t>
            </a:r>
          </a:p>
        </p:txBody>
      </p:sp>
      <p:sp>
        <p:nvSpPr>
          <p:cNvPr id="3081" name="Text Box 9"/>
          <p:cNvSpPr txBox="1">
            <a:spLocks noChangeArrowheads="1"/>
          </p:cNvSpPr>
          <p:nvPr/>
        </p:nvSpPr>
        <p:spPr bwMode="auto">
          <a:xfrm>
            <a:off x="7916863" y="1397000"/>
            <a:ext cx="2017988" cy="923330"/>
          </a:xfrm>
          <a:prstGeom prst="rect">
            <a:avLst/>
          </a:prstGeom>
          <a:solidFill>
            <a:srgbClr val="000000">
              <a:alpha val="60001"/>
            </a:srgbClr>
          </a:solidFill>
          <a:ln w="9525">
            <a:noFill/>
            <a:miter lim="800000"/>
            <a:headEnd/>
            <a:tailEnd/>
          </a:ln>
          <a:effectLst/>
        </p:spPr>
        <p:txBody>
          <a:bodyPr wrap="none">
            <a:spAutoFit/>
          </a:bodyPr>
          <a:lstStyle/>
          <a:p>
            <a:r>
              <a:rPr lang="de-DE" dirty="0" err="1">
                <a:solidFill>
                  <a:schemeClr val="bg1"/>
                </a:solidFill>
              </a:rPr>
              <a:t>Kalifornia</a:t>
            </a:r>
            <a:r>
              <a:rPr lang="de-DE" dirty="0">
                <a:solidFill>
                  <a:schemeClr val="bg1"/>
                </a:solidFill>
              </a:rPr>
              <a:t>-Nebel</a:t>
            </a:r>
          </a:p>
          <a:p>
            <a:r>
              <a:rPr lang="de-DE" dirty="0">
                <a:solidFill>
                  <a:schemeClr val="bg1"/>
                </a:solidFill>
              </a:rPr>
              <a:t>rot: Emissionsnebel</a:t>
            </a:r>
          </a:p>
          <a:p>
            <a:r>
              <a:rPr lang="de-DE" dirty="0">
                <a:solidFill>
                  <a:schemeClr val="bg1"/>
                </a:solidFill>
              </a:rPr>
              <a:t>(Wasserstoffgas)</a:t>
            </a:r>
          </a:p>
        </p:txBody>
      </p:sp>
      <p:sp>
        <p:nvSpPr>
          <p:cNvPr id="3083" name="Oval 11"/>
          <p:cNvSpPr>
            <a:spLocks noChangeArrowheads="1"/>
          </p:cNvSpPr>
          <p:nvPr/>
        </p:nvSpPr>
        <p:spPr bwMode="auto">
          <a:xfrm rot="13593231">
            <a:off x="1766888" y="3771901"/>
            <a:ext cx="9059863" cy="1439862"/>
          </a:xfrm>
          <a:prstGeom prst="ellipse">
            <a:avLst/>
          </a:prstGeom>
          <a:noFill/>
          <a:ln w="38100">
            <a:solidFill>
              <a:srgbClr val="FFFF00"/>
            </a:solidFill>
            <a:round/>
            <a:headEnd/>
            <a:tailEnd/>
          </a:ln>
          <a:effectLst/>
        </p:spPr>
        <p:txBody>
          <a:bodyPr wrap="none" anchor="ctr"/>
          <a:lstStyle/>
          <a:p>
            <a:endParaRPr lang="en-US"/>
          </a:p>
        </p:txBody>
      </p:sp>
      <p:sp>
        <p:nvSpPr>
          <p:cNvPr id="3082" name="Text Box 10"/>
          <p:cNvSpPr txBox="1">
            <a:spLocks noChangeArrowheads="1"/>
          </p:cNvSpPr>
          <p:nvPr/>
        </p:nvSpPr>
        <p:spPr bwMode="auto">
          <a:xfrm>
            <a:off x="1524001" y="2924175"/>
            <a:ext cx="2042097" cy="923330"/>
          </a:xfrm>
          <a:prstGeom prst="rect">
            <a:avLst/>
          </a:prstGeom>
          <a:solidFill>
            <a:srgbClr val="000000">
              <a:alpha val="60001"/>
            </a:srgbClr>
          </a:solidFill>
          <a:ln w="9525">
            <a:noFill/>
            <a:miter lim="800000"/>
            <a:headEnd/>
            <a:tailEnd/>
          </a:ln>
          <a:effectLst/>
        </p:spPr>
        <p:txBody>
          <a:bodyPr wrap="none">
            <a:spAutoFit/>
          </a:bodyPr>
          <a:lstStyle/>
          <a:p>
            <a:r>
              <a:rPr lang="de-DE" dirty="0">
                <a:solidFill>
                  <a:schemeClr val="bg1"/>
                </a:solidFill>
              </a:rPr>
              <a:t>scheinbar geringere</a:t>
            </a:r>
          </a:p>
          <a:p>
            <a:r>
              <a:rPr lang="de-DE" dirty="0">
                <a:solidFill>
                  <a:schemeClr val="bg1"/>
                </a:solidFill>
              </a:rPr>
              <a:t>Sterndichte</a:t>
            </a:r>
          </a:p>
          <a:p>
            <a:r>
              <a:rPr lang="de-DE" dirty="0">
                <a:solidFill>
                  <a:schemeClr val="bg1"/>
                </a:solidFill>
              </a:rPr>
              <a:t>(Staubabsorption)</a:t>
            </a:r>
          </a:p>
        </p:txBody>
      </p:sp>
    </p:spTree>
    <p:extLst>
      <p:ext uri="{BB962C8B-B14F-4D97-AF65-F5344CB8AC3E}">
        <p14:creationId xmlns:p14="http://schemas.microsoft.com/office/powerpoint/2010/main" val="11429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8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P spid="3081" grpId="0" animBg="1"/>
      <p:bldP spid="3083" grpId="0" animBg="1"/>
      <p:bldP spid="3083" grpId="1" animBg="1"/>
      <p:bldP spid="30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8E679DC-0D4B-44FC-9683-460BB2E564CA}"/>
              </a:ext>
            </a:extLst>
          </p:cNvPr>
          <p:cNvSpPr>
            <a:spLocks noGrp="1"/>
          </p:cNvSpPr>
          <p:nvPr>
            <p:ph sz="half" idx="1"/>
          </p:nvPr>
        </p:nvSpPr>
        <p:spPr>
          <a:xfrm>
            <a:off x="838200" y="1825625"/>
            <a:ext cx="4851400" cy="4351338"/>
          </a:xfrm>
        </p:spPr>
        <p:txBody>
          <a:bodyPr/>
          <a:lstStyle/>
          <a:p>
            <a:r>
              <a:rPr lang="de-DE" dirty="0"/>
              <a:t>Ursachen für „Dunkle Stellen“</a:t>
            </a:r>
          </a:p>
          <a:p>
            <a:pPr lvl="1"/>
            <a:r>
              <a:rPr lang="de-DE" dirty="0"/>
              <a:t>Keine Emission von Strahlung</a:t>
            </a:r>
          </a:p>
          <a:p>
            <a:pPr lvl="1"/>
            <a:r>
              <a:rPr lang="de-DE" dirty="0"/>
              <a:t>Emittierte Strahlung erreicht uns nicht</a:t>
            </a:r>
          </a:p>
          <a:p>
            <a:r>
              <a:rPr lang="de-DE" dirty="0"/>
              <a:t>Kritische Information für die Diagnose</a:t>
            </a:r>
          </a:p>
          <a:p>
            <a:pPr lvl="1"/>
            <a:r>
              <a:rPr lang="de-DE" dirty="0"/>
              <a:t>Helligkeit des Hintergrunds</a:t>
            </a:r>
          </a:p>
          <a:p>
            <a:pPr lvl="1"/>
            <a:r>
              <a:rPr lang="de-DE" dirty="0"/>
              <a:t>Frequenzabhängigkeit</a:t>
            </a:r>
          </a:p>
        </p:txBody>
      </p:sp>
      <p:pic>
        <p:nvPicPr>
          <p:cNvPr id="6" name="Inhaltsplatzhalter 5">
            <a:extLst>
              <a:ext uri="{FF2B5EF4-FFF2-40B4-BE49-F238E27FC236}">
                <a16:creationId xmlns:a16="http://schemas.microsoft.com/office/drawing/2014/main" id="{36B664D5-69BE-47FF-B95D-EF2511A974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0"/>
            <a:ext cx="6096000" cy="9144000"/>
          </a:xfrm>
        </p:spPr>
      </p:pic>
      <p:pic>
        <p:nvPicPr>
          <p:cNvPr id="8" name="Grafik 7">
            <a:extLst>
              <a:ext uri="{FF2B5EF4-FFF2-40B4-BE49-F238E27FC236}">
                <a16:creationId xmlns:a16="http://schemas.microsoft.com/office/drawing/2014/main" id="{0AEAEED8-6330-4588-9029-4748D4613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688"/>
            <a:ext cx="6741664" cy="6936540"/>
          </a:xfrm>
          <a:prstGeom prst="rect">
            <a:avLst/>
          </a:prstGeom>
        </p:spPr>
      </p:pic>
      <p:sp>
        <p:nvSpPr>
          <p:cNvPr id="2" name="Titel 1">
            <a:extLst>
              <a:ext uri="{FF2B5EF4-FFF2-40B4-BE49-F238E27FC236}">
                <a16:creationId xmlns:a16="http://schemas.microsoft.com/office/drawing/2014/main" id="{2708493F-A16E-45CA-BBC1-4FF779975585}"/>
              </a:ext>
            </a:extLst>
          </p:cNvPr>
          <p:cNvSpPr>
            <a:spLocks noGrp="1"/>
          </p:cNvSpPr>
          <p:nvPr>
            <p:ph type="title"/>
          </p:nvPr>
        </p:nvSpPr>
        <p:spPr/>
        <p:txBody>
          <a:bodyPr/>
          <a:lstStyle/>
          <a:p>
            <a:r>
              <a:rPr lang="de-DE" dirty="0"/>
              <a:t>Dunkel durch Absorption?</a:t>
            </a:r>
          </a:p>
        </p:txBody>
      </p:sp>
    </p:spTree>
    <p:extLst>
      <p:ext uri="{BB962C8B-B14F-4D97-AF65-F5344CB8AC3E}">
        <p14:creationId xmlns:p14="http://schemas.microsoft.com/office/powerpoint/2010/main" val="11225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de-DE" dirty="0"/>
              <a:t>(</a:t>
            </a:r>
            <a:r>
              <a:rPr lang="de-DE" dirty="0" err="1"/>
              <a:t>Un</a:t>
            </a:r>
            <a:r>
              <a:rPr lang="de-DE" dirty="0"/>
              <a:t>)durchsichtig</a:t>
            </a:r>
          </a:p>
        </p:txBody>
      </p:sp>
      <p:sp>
        <p:nvSpPr>
          <p:cNvPr id="2" name="Inhaltsplatzhalter 1"/>
          <p:cNvSpPr>
            <a:spLocks noGrp="1"/>
          </p:cNvSpPr>
          <p:nvPr>
            <p:ph idx="1"/>
          </p:nvPr>
        </p:nvSpPr>
        <p:spPr/>
        <p:txBody>
          <a:bodyPr/>
          <a:lstStyle/>
          <a:p>
            <a:endParaRPr lang="de-DE"/>
          </a:p>
        </p:txBody>
      </p:sp>
      <p:pic>
        <p:nvPicPr>
          <p:cNvPr id="93187" name="Picture 3" descr="B68-phot-02c-01-normal"/>
          <p:cNvPicPr>
            <a:picLocks noChangeAspect="1" noChangeArrowheads="1"/>
          </p:cNvPicPr>
          <p:nvPr/>
        </p:nvPicPr>
        <p:blipFill>
          <a:blip r:embed="rId3"/>
          <a:srcRect/>
          <a:stretch>
            <a:fillRect/>
          </a:stretch>
        </p:blipFill>
        <p:spPr bwMode="auto">
          <a:xfrm>
            <a:off x="2279650" y="1773238"/>
            <a:ext cx="7632700" cy="4895850"/>
          </a:xfrm>
          <a:prstGeom prst="rect">
            <a:avLst/>
          </a:prstGeom>
          <a:noFill/>
          <a:ln w="9525">
            <a:noFill/>
            <a:miter lim="800000"/>
            <a:headEnd/>
            <a:tailEnd/>
          </a:ln>
        </p:spPr>
      </p:pic>
      <p:sp>
        <p:nvSpPr>
          <p:cNvPr id="93188" name="Text Box 4"/>
          <p:cNvSpPr txBox="1">
            <a:spLocks noChangeArrowheads="1"/>
          </p:cNvSpPr>
          <p:nvPr/>
        </p:nvSpPr>
        <p:spPr bwMode="auto">
          <a:xfrm>
            <a:off x="2495550" y="1412876"/>
            <a:ext cx="7278688" cy="366713"/>
          </a:xfrm>
          <a:prstGeom prst="rect">
            <a:avLst/>
          </a:prstGeom>
          <a:noFill/>
          <a:ln w="9525">
            <a:noFill/>
            <a:miter lim="800000"/>
            <a:headEnd/>
            <a:tailEnd/>
          </a:ln>
          <a:effectLst/>
        </p:spPr>
        <p:txBody>
          <a:bodyPr wrap="none">
            <a:spAutoFit/>
          </a:bodyPr>
          <a:lstStyle/>
          <a:p>
            <a:r>
              <a:rPr lang="en-US">
                <a:latin typeface="Tahoma" pitchFamily="34" charset="0"/>
              </a:rPr>
              <a:t>optisch                                                                               infrarot</a:t>
            </a:r>
            <a:endParaRPr lang="de-DE">
              <a:latin typeface="Tahoma" pitchFamily="34" charset="0"/>
            </a:endParaRPr>
          </a:p>
        </p:txBody>
      </p:sp>
      <p:pic>
        <p:nvPicPr>
          <p:cNvPr id="93189" name="Picture 5" descr="phot-29c-99-normal copy"/>
          <p:cNvPicPr>
            <a:picLocks noChangeAspect="1" noChangeArrowheads="1"/>
          </p:cNvPicPr>
          <p:nvPr/>
        </p:nvPicPr>
        <p:blipFill>
          <a:blip r:embed="rId4"/>
          <a:srcRect/>
          <a:stretch>
            <a:fillRect/>
          </a:stretch>
        </p:blipFill>
        <p:spPr bwMode="auto">
          <a:xfrm>
            <a:off x="2424113" y="2060575"/>
            <a:ext cx="2889250" cy="3024188"/>
          </a:xfrm>
          <a:prstGeom prst="rect">
            <a:avLst/>
          </a:prstGeom>
          <a:noFill/>
        </p:spPr>
      </p:pic>
      <p:sp>
        <p:nvSpPr>
          <p:cNvPr id="93190" name="Rectangle 6"/>
          <p:cNvSpPr>
            <a:spLocks noChangeArrowheads="1"/>
          </p:cNvSpPr>
          <p:nvPr/>
        </p:nvSpPr>
        <p:spPr bwMode="auto">
          <a:xfrm>
            <a:off x="6240464" y="1773239"/>
            <a:ext cx="3671887" cy="3671887"/>
          </a:xfrm>
          <a:prstGeom prst="rect">
            <a:avLst/>
          </a:prstGeom>
          <a:solidFill>
            <a:schemeClr val="tx1"/>
          </a:solidFill>
          <a:ln w="9525">
            <a:noFill/>
            <a:miter lim="800000"/>
            <a:headEnd/>
            <a:tailEnd/>
          </a:ln>
          <a:effectLst/>
        </p:spPr>
        <p:txBody>
          <a:bodyPr wrap="none" anchor="ctr"/>
          <a:lstStyle/>
          <a:p>
            <a:endParaRPr lang="en-US"/>
          </a:p>
        </p:txBody>
      </p:sp>
      <p:sp>
        <p:nvSpPr>
          <p:cNvPr id="93191" name="Text Box 7"/>
          <p:cNvSpPr txBox="1">
            <a:spLocks noChangeArrowheads="1"/>
          </p:cNvSpPr>
          <p:nvPr/>
        </p:nvSpPr>
        <p:spPr bwMode="auto">
          <a:xfrm>
            <a:off x="4440239" y="1412875"/>
            <a:ext cx="667234" cy="369332"/>
          </a:xfrm>
          <a:prstGeom prst="rect">
            <a:avLst/>
          </a:prstGeom>
          <a:noFill/>
          <a:ln w="9525">
            <a:noFill/>
            <a:miter lim="800000"/>
            <a:headEnd/>
            <a:tailEnd/>
          </a:ln>
          <a:effectLst/>
        </p:spPr>
        <p:txBody>
          <a:bodyPr wrap="none">
            <a:spAutoFit/>
          </a:bodyPr>
          <a:lstStyle/>
          <a:p>
            <a:r>
              <a:rPr lang="de-DE" dirty="0" err="1"/>
              <a:t>radio</a:t>
            </a:r>
            <a:endParaRPr lang="de-DE" dirty="0"/>
          </a:p>
        </p:txBody>
      </p:sp>
    </p:spTree>
    <p:extLst>
      <p:ext uri="{BB962C8B-B14F-4D97-AF65-F5344CB8AC3E}">
        <p14:creationId xmlns:p14="http://schemas.microsoft.com/office/powerpoint/2010/main" val="78529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319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31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animBg="1"/>
      <p:bldP spid="9319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a:extLst>
              <a:ext uri="{FF2B5EF4-FFF2-40B4-BE49-F238E27FC236}">
                <a16:creationId xmlns:a16="http://schemas.microsoft.com/office/drawing/2014/main" id="{65C36BD1-6F28-4439-827D-B416AEB1AD09}"/>
              </a:ext>
            </a:extLst>
          </p:cNvPr>
          <p:cNvSpPr>
            <a:spLocks noGrp="1" noChangeArrowheads="1"/>
          </p:cNvSpPr>
          <p:nvPr>
            <p:ph type="title"/>
          </p:nvPr>
        </p:nvSpPr>
        <p:spPr/>
        <p:txBody>
          <a:bodyPr/>
          <a:lstStyle/>
          <a:p>
            <a:r>
              <a:rPr lang="de-DE" altLang="de-DE" dirty="0"/>
              <a:t>Kosmischer Staub</a:t>
            </a:r>
          </a:p>
        </p:txBody>
      </p:sp>
      <p:pic>
        <p:nvPicPr>
          <p:cNvPr id="71687" name="Picture 7" descr="dust1">
            <a:extLst>
              <a:ext uri="{FF2B5EF4-FFF2-40B4-BE49-F238E27FC236}">
                <a16:creationId xmlns:a16="http://schemas.microsoft.com/office/drawing/2014/main" id="{167CD899-BA02-4B05-B597-5BE458CD3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3335338"/>
            <a:ext cx="4538662" cy="35226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685" name="Picture 5" descr="interstellar_dust_grain_big">
            <a:extLst>
              <a:ext uri="{FF2B5EF4-FFF2-40B4-BE49-F238E27FC236}">
                <a16:creationId xmlns:a16="http://schemas.microsoft.com/office/drawing/2014/main" id="{0EC19A11-6987-43AC-8948-BB59901B3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341439"/>
            <a:ext cx="4470400" cy="38623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688" name="Picture 8" descr="dustaggregates">
            <a:extLst>
              <a:ext uri="{FF2B5EF4-FFF2-40B4-BE49-F238E27FC236}">
                <a16:creationId xmlns:a16="http://schemas.microsoft.com/office/drawing/2014/main" id="{A339660C-72D1-477B-93A1-3ECE36CD2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268413"/>
            <a:ext cx="3352800" cy="3352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de-DE" dirty="0"/>
              <a:t>Temperatur</a:t>
            </a:r>
            <a:r>
              <a:rPr lang="de-DE" b="1" dirty="0">
                <a:solidFill>
                  <a:srgbClr val="C00000"/>
                </a:solidFill>
              </a:rPr>
              <a:t> - Strahlung</a:t>
            </a:r>
          </a:p>
        </p:txBody>
      </p:sp>
      <p:pic>
        <p:nvPicPr>
          <p:cNvPr id="47108" name="Picture 4" descr="Blackbody-colours-vertical"/>
          <p:cNvPicPr>
            <a:picLocks noChangeAspect="1" noChangeArrowheads="1"/>
          </p:cNvPicPr>
          <p:nvPr/>
        </p:nvPicPr>
        <p:blipFill>
          <a:blip r:embed="rId2"/>
          <a:srcRect/>
          <a:stretch>
            <a:fillRect/>
          </a:stretch>
        </p:blipFill>
        <p:spPr bwMode="auto">
          <a:xfrm>
            <a:off x="9480551" y="1557338"/>
            <a:ext cx="1001713" cy="5054600"/>
          </a:xfrm>
          <a:prstGeom prst="rect">
            <a:avLst/>
          </a:prstGeom>
          <a:noFill/>
        </p:spPr>
      </p:pic>
      <p:pic>
        <p:nvPicPr>
          <p:cNvPr id="47109" name="Picture 5" descr="Pahoehoe_toe"/>
          <p:cNvPicPr>
            <a:picLocks noChangeAspect="1" noChangeArrowheads="1"/>
          </p:cNvPicPr>
          <p:nvPr/>
        </p:nvPicPr>
        <p:blipFill>
          <a:blip r:embed="rId3"/>
          <a:srcRect/>
          <a:stretch>
            <a:fillRect/>
          </a:stretch>
        </p:blipFill>
        <p:spPr bwMode="auto">
          <a:xfrm>
            <a:off x="1847850" y="1557338"/>
            <a:ext cx="7620000" cy="5040312"/>
          </a:xfrm>
          <a:prstGeom prst="rect">
            <a:avLst/>
          </a:prstGeom>
          <a:noFill/>
        </p:spPr>
      </p:pic>
      <p:pic>
        <p:nvPicPr>
          <p:cNvPr id="5" name="Grafik 4" descr="schuetze_m24.jpg"/>
          <p:cNvPicPr>
            <a:picLocks noChangeAspect="1"/>
          </p:cNvPicPr>
          <p:nvPr/>
        </p:nvPicPr>
        <p:blipFill>
          <a:blip r:embed="rId4"/>
          <a:stretch>
            <a:fillRect/>
          </a:stretch>
        </p:blipFill>
        <p:spPr>
          <a:xfrm>
            <a:off x="1877616" y="1571626"/>
            <a:ext cx="7560468" cy="5040312"/>
          </a:xfrm>
          <a:prstGeom prst="rect">
            <a:avLst/>
          </a:prstGeom>
        </p:spPr>
      </p:pic>
    </p:spTree>
    <p:extLst>
      <p:ext uri="{BB962C8B-B14F-4D97-AF65-F5344CB8AC3E}">
        <p14:creationId xmlns:p14="http://schemas.microsoft.com/office/powerpoint/2010/main" val="391625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de-DE" altLang="en-US" dirty="0"/>
              <a:t>Elektromagnetische Spektrum</a:t>
            </a:r>
          </a:p>
        </p:txBody>
      </p:sp>
      <p:pic>
        <p:nvPicPr>
          <p:cNvPr id="2054" name="Picture 6" descr="https://upload.wikimedia.org/wikipedia/commons/thumb/0/0e/BlackbodySpectrum_loglog_150dpi_de.png/1280px-BlackbodySpectrum_loglog_150dpi_de.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970188" y="1600252"/>
            <a:ext cx="6818645" cy="4943517"/>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max_plan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1004586" y="2323598"/>
            <a:ext cx="2472754" cy="3677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4"/>
          <p:cNvSpPr txBox="1">
            <a:spLocks noChangeArrowheads="1"/>
          </p:cNvSpPr>
          <p:nvPr/>
        </p:nvSpPr>
        <p:spPr bwMode="auto">
          <a:xfrm>
            <a:off x="903013" y="1457325"/>
            <a:ext cx="4067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dirty="0">
                <a:latin typeface="Verdana" panose="020B0604030504040204" pitchFamily="34" charset="0"/>
              </a:rPr>
              <a:t>Das </a:t>
            </a:r>
            <a:r>
              <a:rPr lang="de-DE" altLang="en-US" dirty="0" err="1">
                <a:latin typeface="Verdana" panose="020B0604030504040204" pitchFamily="34" charset="0"/>
              </a:rPr>
              <a:t>Plancksche</a:t>
            </a:r>
            <a:r>
              <a:rPr lang="de-DE" altLang="en-US" dirty="0">
                <a:latin typeface="Verdana" panose="020B0604030504040204" pitchFamily="34" charset="0"/>
              </a:rPr>
              <a:t> Strahlungsgesetz </a:t>
            </a:r>
            <a:r>
              <a:rPr lang="de-DE" altLang="en-US">
                <a:latin typeface="Verdana" panose="020B0604030504040204" pitchFamily="34" charset="0"/>
              </a:rPr>
              <a:t>nach Max </a:t>
            </a:r>
            <a:r>
              <a:rPr lang="de-DE" altLang="en-US" dirty="0">
                <a:latin typeface="Verdana" panose="020B0604030504040204" pitchFamily="34" charset="0"/>
              </a:rPr>
              <a:t>Planck</a:t>
            </a:r>
          </a:p>
        </p:txBody>
      </p:sp>
    </p:spTree>
    <p:extLst>
      <p:ext uri="{BB962C8B-B14F-4D97-AF65-F5344CB8AC3E}">
        <p14:creationId xmlns:p14="http://schemas.microsoft.com/office/powerpoint/2010/main" val="2628779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blowdryer_ir"/>
          <p:cNvPicPr>
            <a:picLocks noChangeAspect="1" noChangeArrowheads="1"/>
          </p:cNvPicPr>
          <p:nvPr/>
        </p:nvPicPr>
        <p:blipFill>
          <a:blip r:embed="rId2"/>
          <a:srcRect/>
          <a:stretch>
            <a:fillRect/>
          </a:stretch>
        </p:blipFill>
        <p:spPr bwMode="auto">
          <a:xfrm>
            <a:off x="3792538" y="3644900"/>
            <a:ext cx="4660900" cy="2794000"/>
          </a:xfrm>
          <a:prstGeom prst="rect">
            <a:avLst/>
          </a:prstGeom>
          <a:noFill/>
        </p:spPr>
      </p:pic>
      <p:sp>
        <p:nvSpPr>
          <p:cNvPr id="54275" name="Rectangle 3"/>
          <p:cNvSpPr>
            <a:spLocks noGrp="1" noChangeArrowheads="1"/>
          </p:cNvSpPr>
          <p:nvPr>
            <p:ph type="body" idx="1"/>
          </p:nvPr>
        </p:nvSpPr>
        <p:spPr/>
        <p:txBody>
          <a:bodyPr/>
          <a:lstStyle/>
          <a:p>
            <a:r>
              <a:rPr lang="de-DE" dirty="0">
                <a:solidFill>
                  <a:srgbClr val="000000"/>
                </a:solidFill>
              </a:rPr>
              <a:t>Körper, die kälter als 400°C sind, strahlen nicht im optischen Spektralbereich sondern im Infraroten.</a:t>
            </a:r>
          </a:p>
        </p:txBody>
      </p:sp>
      <p:sp>
        <p:nvSpPr>
          <p:cNvPr id="54276" name="Rectangle 4"/>
          <p:cNvSpPr>
            <a:spLocks noGrp="1" noChangeArrowheads="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de-DE" dirty="0"/>
              <a:t>Farbe = Wellenlänge</a:t>
            </a:r>
          </a:p>
        </p:txBody>
      </p:sp>
      <p:pic>
        <p:nvPicPr>
          <p:cNvPr id="54277" name="Picture 5" descr="blowdryer_vis"/>
          <p:cNvPicPr>
            <a:picLocks noChangeAspect="1" noChangeArrowheads="1"/>
          </p:cNvPicPr>
          <p:nvPr/>
        </p:nvPicPr>
        <p:blipFill>
          <a:blip r:embed="rId3"/>
          <a:srcRect/>
          <a:stretch>
            <a:fillRect/>
          </a:stretch>
        </p:blipFill>
        <p:spPr bwMode="auto">
          <a:xfrm>
            <a:off x="3792539" y="3644901"/>
            <a:ext cx="3671887" cy="2760663"/>
          </a:xfrm>
          <a:prstGeom prst="rect">
            <a:avLst/>
          </a:prstGeom>
          <a:noFill/>
        </p:spPr>
      </p:pic>
    </p:spTree>
    <p:extLst>
      <p:ext uri="{BB962C8B-B14F-4D97-AF65-F5344CB8AC3E}">
        <p14:creationId xmlns:p14="http://schemas.microsoft.com/office/powerpoint/2010/main" val="4831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p:txBody>
          <a:bodyPr/>
          <a:lstStyle/>
          <a:p>
            <a:r>
              <a:rPr lang="de-DE" dirty="0">
                <a:solidFill>
                  <a:srgbClr val="000000"/>
                </a:solidFill>
              </a:rPr>
              <a:t>Mit einer Infrarotkamera kann man die Wärmestrahlung eines Körpers aufnehmen, und damit seine Temperatur messen</a:t>
            </a:r>
          </a:p>
        </p:txBody>
      </p:sp>
      <p:sp>
        <p:nvSpPr>
          <p:cNvPr id="56324" name="Rectangle 4"/>
          <p:cNvSpPr>
            <a:spLocks noGrp="1" noChangeArrowheads="1"/>
          </p:cNvSpPr>
          <p:nvPr>
            <p:ph type="title"/>
          </p:nvPr>
        </p:nvSpPr>
        <p:spPr>
          <a:noFill/>
          <a:ln w="9525">
            <a:noFill/>
            <a:miter lim="800000"/>
            <a:headEnd/>
            <a:tailEnd/>
          </a:ln>
          <a:effectLst/>
        </p:spPr>
        <p:txBody>
          <a:bodyPr vert="horz" wrap="square" lIns="91440" tIns="45720" rIns="91440" bIns="45720" numCol="1" rtlCol="0" anchor="ctr" anchorCtr="0" compatLnSpc="1">
            <a:prstTxWarp prst="textNoShape">
              <a:avLst/>
            </a:prstTxWarp>
            <a:normAutofit/>
          </a:bodyPr>
          <a:lstStyle/>
          <a:p>
            <a:r>
              <a:rPr lang="de-DE" dirty="0"/>
              <a:t>Farbe = Wellenlänge</a:t>
            </a:r>
          </a:p>
        </p:txBody>
      </p:sp>
      <p:pic>
        <p:nvPicPr>
          <p:cNvPr id="56326" name="Picture 6" descr="hotcoldcups_scale"/>
          <p:cNvPicPr>
            <a:picLocks noChangeAspect="1" noChangeArrowheads="1"/>
          </p:cNvPicPr>
          <p:nvPr/>
        </p:nvPicPr>
        <p:blipFill>
          <a:blip r:embed="rId2"/>
          <a:srcRect/>
          <a:stretch>
            <a:fillRect/>
          </a:stretch>
        </p:blipFill>
        <p:spPr bwMode="auto">
          <a:xfrm>
            <a:off x="3863975" y="3716338"/>
            <a:ext cx="4660900" cy="2781300"/>
          </a:xfrm>
          <a:prstGeom prst="rect">
            <a:avLst/>
          </a:prstGeom>
          <a:noFill/>
        </p:spPr>
      </p:pic>
      <p:pic>
        <p:nvPicPr>
          <p:cNvPr id="56327" name="Picture 7" descr="hotcoldcups_vis"/>
          <p:cNvPicPr>
            <a:picLocks noChangeAspect="1" noChangeArrowheads="1"/>
          </p:cNvPicPr>
          <p:nvPr/>
        </p:nvPicPr>
        <p:blipFill>
          <a:blip r:embed="rId3"/>
          <a:srcRect/>
          <a:stretch>
            <a:fillRect/>
          </a:stretch>
        </p:blipFill>
        <p:spPr bwMode="auto">
          <a:xfrm>
            <a:off x="3863975" y="3716338"/>
            <a:ext cx="3671888" cy="2736850"/>
          </a:xfrm>
          <a:prstGeom prst="rect">
            <a:avLst/>
          </a:prstGeom>
          <a:noFill/>
        </p:spPr>
      </p:pic>
    </p:spTree>
    <p:extLst>
      <p:ext uri="{BB962C8B-B14F-4D97-AF65-F5344CB8AC3E}">
        <p14:creationId xmlns:p14="http://schemas.microsoft.com/office/powerpoint/2010/main" val="10845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63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FF396-AA06-4C50-BF32-2953C2954D69}"/>
              </a:ext>
            </a:extLst>
          </p:cNvPr>
          <p:cNvSpPr>
            <a:spLocks noGrp="1"/>
          </p:cNvSpPr>
          <p:nvPr>
            <p:ph type="title"/>
          </p:nvPr>
        </p:nvSpPr>
        <p:spPr/>
        <p:txBody>
          <a:bodyPr/>
          <a:lstStyle/>
          <a:p>
            <a:r>
              <a:rPr lang="de-DE" dirty="0"/>
              <a:t>Sternentstehung</a:t>
            </a:r>
          </a:p>
        </p:txBody>
      </p:sp>
      <p:sp>
        <p:nvSpPr>
          <p:cNvPr id="3" name="Inhaltsplatzhalter 2">
            <a:extLst>
              <a:ext uri="{FF2B5EF4-FFF2-40B4-BE49-F238E27FC236}">
                <a16:creationId xmlns:a16="http://schemas.microsoft.com/office/drawing/2014/main" id="{7840D848-18B2-4728-8578-67F7F779F32A}"/>
              </a:ext>
            </a:extLst>
          </p:cNvPr>
          <p:cNvSpPr>
            <a:spLocks noGrp="1"/>
          </p:cNvSpPr>
          <p:nvPr>
            <p:ph idx="1"/>
          </p:nvPr>
        </p:nvSpPr>
        <p:spPr/>
        <p:txBody>
          <a:bodyPr/>
          <a:lstStyle/>
          <a:p>
            <a:r>
              <a:rPr lang="de-DE" dirty="0"/>
              <a:t>Die sichtbare Masse der Milchstraße besteht vor allem aus Sternen, Gas, und Staub (interstellares Medium ISM)</a:t>
            </a:r>
          </a:p>
          <a:p>
            <a:pPr lvl="1"/>
            <a:r>
              <a:rPr lang="de-DE" dirty="0"/>
              <a:t>Interstellares Medium -&gt; Sterne</a:t>
            </a:r>
          </a:p>
          <a:p>
            <a:pPr lvl="1"/>
            <a:r>
              <a:rPr lang="de-DE" dirty="0"/>
              <a:t>Sterne -&gt; interstellares Medium</a:t>
            </a:r>
          </a:p>
        </p:txBody>
      </p:sp>
      <p:pic>
        <p:nvPicPr>
          <p:cNvPr id="7" name="Grafik 6">
            <a:extLst>
              <a:ext uri="{FF2B5EF4-FFF2-40B4-BE49-F238E27FC236}">
                <a16:creationId xmlns:a16="http://schemas.microsoft.com/office/drawing/2014/main" id="{C2E58D57-9D7D-4FFF-ABDB-C5344E833D7E}"/>
              </a:ext>
            </a:extLst>
          </p:cNvPr>
          <p:cNvPicPr>
            <a:picLocks noChangeAspect="1"/>
          </p:cNvPicPr>
          <p:nvPr/>
        </p:nvPicPr>
        <p:blipFill rotWithShape="1">
          <a:blip r:embed="rId2">
            <a:extLst>
              <a:ext uri="{28A0092B-C50C-407E-A947-70E740481C1C}">
                <a14:useLocalDpi xmlns:a14="http://schemas.microsoft.com/office/drawing/2010/main" val="0"/>
              </a:ext>
            </a:extLst>
          </a:blip>
          <a:srcRect t="23698" b="24735"/>
          <a:stretch/>
        </p:blipFill>
        <p:spPr>
          <a:xfrm>
            <a:off x="0" y="3714460"/>
            <a:ext cx="12192000" cy="3143540"/>
          </a:xfrm>
          <a:prstGeom prst="rect">
            <a:avLst/>
          </a:prstGeom>
        </p:spPr>
      </p:pic>
    </p:spTree>
    <p:extLst>
      <p:ext uri="{BB962C8B-B14F-4D97-AF65-F5344CB8AC3E}">
        <p14:creationId xmlns:p14="http://schemas.microsoft.com/office/powerpoint/2010/main" val="334718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164262" cy="807406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4262" y="0"/>
            <a:ext cx="6180138" cy="809485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5" name="Freihandform 14"/>
          <p:cNvSpPr/>
          <p:nvPr/>
        </p:nvSpPr>
        <p:spPr>
          <a:xfrm>
            <a:off x="2222780" y="4965700"/>
            <a:ext cx="948224" cy="1488626"/>
          </a:xfrm>
          <a:custGeom>
            <a:avLst/>
            <a:gdLst>
              <a:gd name="connsiteX0" fmla="*/ 681551 w 948224"/>
              <a:gd name="connsiteY0" fmla="*/ 0 h 1488626"/>
              <a:gd name="connsiteX1" fmla="*/ 935551 w 948224"/>
              <a:gd name="connsiteY1" fmla="*/ 0 h 1488626"/>
              <a:gd name="connsiteX2" fmla="*/ 935551 w 948224"/>
              <a:gd name="connsiteY2" fmla="*/ 473917 h 1488626"/>
              <a:gd name="connsiteX3" fmla="*/ 948224 w 948224"/>
              <a:gd name="connsiteY3" fmla="*/ 483297 h 1488626"/>
              <a:gd name="connsiteX4" fmla="*/ 204164 w 948224"/>
              <a:gd name="connsiteY4" fmla="*/ 1488626 h 1488626"/>
              <a:gd name="connsiteX5" fmla="*/ 0 w 948224"/>
              <a:gd name="connsiteY5" fmla="*/ 1337521 h 1488626"/>
              <a:gd name="connsiteX6" fmla="*/ 681551 w 948224"/>
              <a:gd name="connsiteY6" fmla="*/ 416649 h 148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24" h="1488626">
                <a:moveTo>
                  <a:pt x="681551" y="0"/>
                </a:moveTo>
                <a:lnTo>
                  <a:pt x="935551" y="0"/>
                </a:lnTo>
                <a:lnTo>
                  <a:pt x="935551" y="473917"/>
                </a:lnTo>
                <a:lnTo>
                  <a:pt x="948224" y="483297"/>
                </a:lnTo>
                <a:lnTo>
                  <a:pt x="204164" y="1488626"/>
                </a:lnTo>
                <a:lnTo>
                  <a:pt x="0" y="1337521"/>
                </a:lnTo>
                <a:lnTo>
                  <a:pt x="681551" y="416649"/>
                </a:lnTo>
                <a:close/>
              </a:path>
            </a:pathLst>
          </a:custGeom>
          <a:noFill/>
          <a:ln>
            <a:solidFill>
              <a:srgbClr val="2E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ihandform 15"/>
          <p:cNvSpPr/>
          <p:nvPr/>
        </p:nvSpPr>
        <p:spPr>
          <a:xfrm rot="2190343">
            <a:off x="8623913" y="4786309"/>
            <a:ext cx="501866" cy="1631658"/>
          </a:xfrm>
          <a:custGeom>
            <a:avLst/>
            <a:gdLst>
              <a:gd name="connsiteX0" fmla="*/ 0 w 501866"/>
              <a:gd name="connsiteY0" fmla="*/ 151105 h 1631658"/>
              <a:gd name="connsiteX1" fmla="*/ 204165 w 501866"/>
              <a:gd name="connsiteY1" fmla="*/ 0 h 1631658"/>
              <a:gd name="connsiteX2" fmla="*/ 486099 w 501866"/>
              <a:gd name="connsiteY2" fmla="*/ 380933 h 1631658"/>
              <a:gd name="connsiteX3" fmla="*/ 501866 w 501866"/>
              <a:gd name="connsiteY3" fmla="*/ 380933 h 1631658"/>
              <a:gd name="connsiteX4" fmla="*/ 501866 w 501866"/>
              <a:gd name="connsiteY4" fmla="*/ 1631658 h 1631658"/>
              <a:gd name="connsiteX5" fmla="*/ 247866 w 501866"/>
              <a:gd name="connsiteY5" fmla="*/ 1631658 h 1631658"/>
              <a:gd name="connsiteX6" fmla="*/ 247866 w 501866"/>
              <a:gd name="connsiteY6" fmla="*/ 486007 h 163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866" h="1631658">
                <a:moveTo>
                  <a:pt x="0" y="151105"/>
                </a:moveTo>
                <a:lnTo>
                  <a:pt x="204165" y="0"/>
                </a:lnTo>
                <a:lnTo>
                  <a:pt x="486099" y="380933"/>
                </a:lnTo>
                <a:lnTo>
                  <a:pt x="501866" y="380933"/>
                </a:lnTo>
                <a:lnTo>
                  <a:pt x="501866" y="1631658"/>
                </a:lnTo>
                <a:lnTo>
                  <a:pt x="247866" y="1631658"/>
                </a:lnTo>
                <a:lnTo>
                  <a:pt x="247866" y="486007"/>
                </a:lnTo>
                <a:close/>
              </a:path>
            </a:pathLst>
          </a:custGeom>
          <a:noFill/>
          <a:ln>
            <a:solidFill>
              <a:srgbClr val="2E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p:cNvSpPr txBox="1"/>
          <p:nvPr/>
        </p:nvSpPr>
        <p:spPr>
          <a:xfrm>
            <a:off x="4076718" y="2610373"/>
            <a:ext cx="1954381" cy="369332"/>
          </a:xfrm>
          <a:prstGeom prst="rect">
            <a:avLst/>
          </a:prstGeom>
          <a:noFill/>
        </p:spPr>
        <p:txBody>
          <a:bodyPr wrap="none" rtlCol="0">
            <a:spAutoFit/>
          </a:bodyPr>
          <a:lstStyle/>
          <a:p>
            <a:r>
              <a:rPr lang="de-DE" b="1">
                <a:solidFill>
                  <a:srgbClr val="FFC000"/>
                </a:solidFill>
              </a:rPr>
              <a:t>sichtbares Licht</a:t>
            </a:r>
            <a:endParaRPr lang="en-US" b="1">
              <a:solidFill>
                <a:srgbClr val="FFC000"/>
              </a:solidFill>
            </a:endParaRPr>
          </a:p>
        </p:txBody>
      </p:sp>
      <p:sp>
        <p:nvSpPr>
          <p:cNvPr id="13" name="Textfeld 12"/>
          <p:cNvSpPr txBox="1"/>
          <p:nvPr/>
        </p:nvSpPr>
        <p:spPr>
          <a:xfrm>
            <a:off x="10504849" y="2610373"/>
            <a:ext cx="1697901" cy="369332"/>
          </a:xfrm>
          <a:prstGeom prst="rect">
            <a:avLst/>
          </a:prstGeom>
          <a:noFill/>
        </p:spPr>
        <p:txBody>
          <a:bodyPr wrap="none" rtlCol="0">
            <a:spAutoFit/>
          </a:bodyPr>
          <a:lstStyle/>
          <a:p>
            <a:r>
              <a:rPr lang="de-DE">
                <a:solidFill>
                  <a:schemeClr val="bg1"/>
                </a:solidFill>
              </a:rPr>
              <a:t>infrarotes Licht</a:t>
            </a:r>
            <a:endParaRPr lang="en-US">
              <a:solidFill>
                <a:schemeClr val="bg1"/>
              </a:solidFill>
            </a:endParaRPr>
          </a:p>
        </p:txBody>
      </p:sp>
      <p:sp>
        <p:nvSpPr>
          <p:cNvPr id="14" name="Rechteck 13"/>
          <p:cNvSpPr/>
          <p:nvPr/>
        </p:nvSpPr>
        <p:spPr>
          <a:xfrm>
            <a:off x="6164262" y="0"/>
            <a:ext cx="6180138" cy="80740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8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6" name="Picture 4" descr="milkyway">
            <a:extLst>
              <a:ext uri="{FF2B5EF4-FFF2-40B4-BE49-F238E27FC236}">
                <a16:creationId xmlns:a16="http://schemas.microsoft.com/office/drawing/2014/main" id="{27657B71-D496-47AD-89D8-085FD6A21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8" y="54196"/>
            <a:ext cx="12174270" cy="7889436"/>
          </a:xfrm>
          <a:prstGeom prst="rect">
            <a:avLst/>
          </a:prstGeom>
          <a:noFill/>
          <a:extLst>
            <a:ext uri="{909E8E84-426E-40DD-AFC4-6F175D3DCCD1}">
              <a14:hiddenFill xmlns:a14="http://schemas.microsoft.com/office/drawing/2010/main">
                <a:solidFill>
                  <a:srgbClr val="FFFFFF"/>
                </a:solidFill>
              </a14:hiddenFill>
            </a:ext>
          </a:extLst>
        </p:spPr>
      </p:pic>
      <p:grpSp>
        <p:nvGrpSpPr>
          <p:cNvPr id="110600" name="Group 8">
            <a:extLst>
              <a:ext uri="{FF2B5EF4-FFF2-40B4-BE49-F238E27FC236}">
                <a16:creationId xmlns:a16="http://schemas.microsoft.com/office/drawing/2014/main" id="{9FA5E180-86B0-44AB-B2B1-F9B910900D4A}"/>
              </a:ext>
            </a:extLst>
          </p:cNvPr>
          <p:cNvGrpSpPr>
            <a:grpSpLocks/>
          </p:cNvGrpSpPr>
          <p:nvPr/>
        </p:nvGrpSpPr>
        <p:grpSpPr bwMode="auto">
          <a:xfrm>
            <a:off x="20638" y="54853"/>
            <a:ext cx="12171362" cy="7886532"/>
            <a:chOff x="793" y="1162"/>
            <a:chExt cx="4187" cy="2713"/>
          </a:xfrm>
        </p:grpSpPr>
        <p:pic>
          <p:nvPicPr>
            <p:cNvPr id="110597" name="Picture 5" descr="milkyway">
              <a:extLst>
                <a:ext uri="{FF2B5EF4-FFF2-40B4-BE49-F238E27FC236}">
                  <a16:creationId xmlns:a16="http://schemas.microsoft.com/office/drawing/2014/main" id="{DFAF2540-14BB-4404-90EA-3C33EB806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 y="1162"/>
              <a:ext cx="4187" cy="2713"/>
            </a:xfrm>
            <a:prstGeom prst="rect">
              <a:avLst/>
            </a:prstGeom>
            <a:noFill/>
            <a:extLst>
              <a:ext uri="{909E8E84-426E-40DD-AFC4-6F175D3DCCD1}">
                <a14:hiddenFill xmlns:a14="http://schemas.microsoft.com/office/drawing/2010/main">
                  <a:solidFill>
                    <a:srgbClr val="FFFFFF"/>
                  </a:solidFill>
                </a14:hiddenFill>
              </a:ext>
            </a:extLst>
          </p:spPr>
        </p:pic>
        <p:sp>
          <p:nvSpPr>
            <p:cNvPr id="110598" name="Text Box 6">
              <a:extLst>
                <a:ext uri="{FF2B5EF4-FFF2-40B4-BE49-F238E27FC236}">
                  <a16:creationId xmlns:a16="http://schemas.microsoft.com/office/drawing/2014/main" id="{4DBAB835-A1A9-403F-93C8-F5AF2155EA3D}"/>
                </a:ext>
              </a:extLst>
            </p:cNvPr>
            <p:cNvSpPr txBox="1">
              <a:spLocks noChangeArrowheads="1"/>
            </p:cNvSpPr>
            <p:nvPr/>
          </p:nvSpPr>
          <p:spPr bwMode="auto">
            <a:xfrm>
              <a:off x="4319" y="1262"/>
              <a:ext cx="2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solidFill>
                    <a:srgbClr val="FFFF00"/>
                  </a:solidFill>
                </a:rPr>
                <a:t>CO</a:t>
              </a:r>
            </a:p>
          </p:txBody>
        </p:sp>
        <p:sp>
          <p:nvSpPr>
            <p:cNvPr id="110599" name="Line 7">
              <a:extLst>
                <a:ext uri="{FF2B5EF4-FFF2-40B4-BE49-F238E27FC236}">
                  <a16:creationId xmlns:a16="http://schemas.microsoft.com/office/drawing/2014/main" id="{753A5A57-7D5F-43FF-AE92-B9861D8CFF58}"/>
                </a:ext>
              </a:extLst>
            </p:cNvPr>
            <p:cNvSpPr>
              <a:spLocks noChangeShapeType="1"/>
            </p:cNvSpPr>
            <p:nvPr/>
          </p:nvSpPr>
          <p:spPr bwMode="auto">
            <a:xfrm flipH="1">
              <a:off x="4150" y="1434"/>
              <a:ext cx="182" cy="91"/>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10594" name="Rectangle 2">
            <a:extLst>
              <a:ext uri="{FF2B5EF4-FFF2-40B4-BE49-F238E27FC236}">
                <a16:creationId xmlns:a16="http://schemas.microsoft.com/office/drawing/2014/main" id="{6690EE0B-3E17-433D-91AA-D10CE6CD479E}"/>
              </a:ext>
            </a:extLst>
          </p:cNvPr>
          <p:cNvSpPr>
            <a:spLocks noGrp="1" noChangeArrowheads="1"/>
          </p:cNvSpPr>
          <p:nvPr>
            <p:ph type="title"/>
          </p:nvPr>
        </p:nvSpPr>
        <p:spPr/>
        <p:txBody>
          <a:bodyPr/>
          <a:lstStyle/>
          <a:p>
            <a:r>
              <a:rPr lang="de-DE" altLang="de-DE" sz="3200">
                <a:solidFill>
                  <a:srgbClr val="FFFF00"/>
                </a:solidFill>
                <a:latin typeface="Tahoma" panose="020B0604030504040204" pitchFamily="34" charset="0"/>
              </a:rPr>
              <a:t>Staub und Molekülwolken Hand in Hand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5AF71-9C0D-4B6C-8B27-9B0412989008}"/>
              </a:ext>
            </a:extLst>
          </p:cNvPr>
          <p:cNvSpPr>
            <a:spLocks noGrp="1"/>
          </p:cNvSpPr>
          <p:nvPr>
            <p:ph type="title"/>
          </p:nvPr>
        </p:nvSpPr>
        <p:spPr/>
        <p:txBody>
          <a:bodyPr/>
          <a:lstStyle/>
          <a:p>
            <a:r>
              <a:rPr lang="de-DE" dirty="0"/>
              <a:t>Staub und Moleküle gehen Hand in Hand</a:t>
            </a:r>
          </a:p>
        </p:txBody>
      </p:sp>
      <p:pic>
        <p:nvPicPr>
          <p:cNvPr id="5" name="Inhaltsplatzhalter 4">
            <a:extLst>
              <a:ext uri="{FF2B5EF4-FFF2-40B4-BE49-F238E27FC236}">
                <a16:creationId xmlns:a16="http://schemas.microsoft.com/office/drawing/2014/main" id="{DFA7F189-5600-4BA5-90D7-A092787AE5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880" y="1911548"/>
            <a:ext cx="11012805" cy="4581327"/>
          </a:xfrm>
        </p:spPr>
      </p:pic>
      <p:sp>
        <p:nvSpPr>
          <p:cNvPr id="6" name="Textfeld 5">
            <a:extLst>
              <a:ext uri="{FF2B5EF4-FFF2-40B4-BE49-F238E27FC236}">
                <a16:creationId xmlns:a16="http://schemas.microsoft.com/office/drawing/2014/main" id="{76E79611-6DD1-4015-9E61-04278B8C9EEB}"/>
              </a:ext>
            </a:extLst>
          </p:cNvPr>
          <p:cNvSpPr txBox="1"/>
          <p:nvPr/>
        </p:nvSpPr>
        <p:spPr>
          <a:xfrm>
            <a:off x="9159933" y="6488668"/>
            <a:ext cx="2416752" cy="369332"/>
          </a:xfrm>
          <a:prstGeom prst="rect">
            <a:avLst/>
          </a:prstGeom>
          <a:noFill/>
        </p:spPr>
        <p:txBody>
          <a:bodyPr wrap="none" rtlCol="0">
            <a:spAutoFit/>
          </a:bodyPr>
          <a:lstStyle/>
          <a:p>
            <a:r>
              <a:rPr lang="de-DE" dirty="0"/>
              <a:t>http://astrobiology.com</a:t>
            </a:r>
          </a:p>
        </p:txBody>
      </p:sp>
    </p:spTree>
    <p:extLst>
      <p:ext uri="{BB962C8B-B14F-4D97-AF65-F5344CB8AC3E}">
        <p14:creationId xmlns:p14="http://schemas.microsoft.com/office/powerpoint/2010/main" val="3097260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Staub</a:t>
            </a:r>
            <a:endParaRPr lang="en-US"/>
          </a:p>
        </p:txBody>
      </p:sp>
      <p:sp>
        <p:nvSpPr>
          <p:cNvPr id="3" name="Inhaltsplatzhalter 2"/>
          <p:cNvSpPr>
            <a:spLocks noGrp="1"/>
          </p:cNvSpPr>
          <p:nvPr>
            <p:ph idx="1"/>
          </p:nvPr>
        </p:nvSpPr>
        <p:spPr/>
        <p:txBody>
          <a:bodyPr>
            <a:normAutofit/>
          </a:bodyPr>
          <a:lstStyle/>
          <a:p>
            <a:r>
              <a:rPr lang="de-DE"/>
              <a:t>Die Art der Infrarotstrahlung gibt Auskunft über den Emitter der Strahlung</a:t>
            </a:r>
          </a:p>
          <a:p>
            <a:r>
              <a:rPr lang="de-DE" altLang="en-US"/>
              <a:t>Wellenlängen von 5-200 µm</a:t>
            </a:r>
          </a:p>
          <a:p>
            <a:r>
              <a:rPr lang="de-DE" altLang="en-US"/>
              <a:t>Temperaturen von einigen</a:t>
            </a:r>
            <a:br>
              <a:rPr lang="de-DE" altLang="en-US"/>
            </a:br>
            <a:r>
              <a:rPr lang="de-DE" altLang="en-US"/>
              <a:t> 10-100 Kelvin</a:t>
            </a:r>
          </a:p>
          <a:p>
            <a:pPr marL="0" indent="0">
              <a:buNone/>
            </a:pPr>
            <a:r>
              <a:rPr lang="de-DE" altLang="en-US">
                <a:sym typeface="Wingdings" panose="05000000000000000000" pitchFamily="2" charset="2"/>
              </a:rPr>
              <a:t> Festkörper </a:t>
            </a:r>
            <a:br>
              <a:rPr lang="de-DE" altLang="en-US">
                <a:sym typeface="Wingdings" panose="05000000000000000000" pitchFamily="2" charset="2"/>
              </a:rPr>
            </a:br>
            <a:endParaRPr lang="de-DE" altLang="en-US">
              <a:sym typeface="Wingdings" panose="05000000000000000000" pitchFamily="2" charset="2"/>
            </a:endParaRPr>
          </a:p>
          <a:p>
            <a:pPr marL="0" indent="0">
              <a:buNone/>
            </a:pPr>
            <a:r>
              <a:rPr lang="de-DE" altLang="en-US">
                <a:sym typeface="Wingdings" panose="05000000000000000000" pitchFamily="2" charset="2"/>
              </a:rPr>
              <a:t> Staub </a:t>
            </a:r>
            <a:br>
              <a:rPr lang="de-DE" altLang="en-US">
                <a:sym typeface="Wingdings" panose="05000000000000000000" pitchFamily="2" charset="2"/>
              </a:rPr>
            </a:br>
            <a:endParaRPr lang="de-DE" altLang="en-US"/>
          </a:p>
          <a:p>
            <a:pPr marL="0" indent="0">
              <a:buNone/>
            </a:pPr>
            <a:endParaRPr lang="de-DE" altLang="en-US"/>
          </a:p>
          <a:p>
            <a:pPr marL="457200" lvl="1" indent="0">
              <a:buNone/>
            </a:pPr>
            <a:endParaRPr lang="en-US"/>
          </a:p>
        </p:txBody>
      </p:sp>
      <p:pic>
        <p:nvPicPr>
          <p:cNvPr id="4" name="Picture 4" descr="dust1"/>
          <p:cNvPicPr>
            <a:picLocks noChangeAspect="1" noChangeArrowheads="1"/>
          </p:cNvPicPr>
          <p:nvPr/>
        </p:nvPicPr>
        <p:blipFill>
          <a:blip r:embed="rId2"/>
          <a:srcRect/>
          <a:stretch>
            <a:fillRect/>
          </a:stretch>
        </p:blipFill>
        <p:spPr bwMode="auto">
          <a:xfrm>
            <a:off x="9114631" y="3891757"/>
            <a:ext cx="2930525" cy="2274887"/>
          </a:xfrm>
          <a:prstGeom prst="rect">
            <a:avLst/>
          </a:prstGeom>
          <a:noFill/>
          <a:ln w="9525">
            <a:solidFill>
              <a:srgbClr val="FFFF00"/>
            </a:solidFill>
            <a:miter lim="800000"/>
            <a:headEnd/>
            <a:tailEnd/>
          </a:ln>
        </p:spPr>
      </p:pic>
      <p:pic>
        <p:nvPicPr>
          <p:cNvPr id="5" name="Picture 5" descr="interstellar_dust_grain_big"/>
          <p:cNvPicPr>
            <a:picLocks noChangeAspect="1" noChangeArrowheads="1"/>
          </p:cNvPicPr>
          <p:nvPr/>
        </p:nvPicPr>
        <p:blipFill>
          <a:blip r:embed="rId3"/>
          <a:srcRect/>
          <a:stretch>
            <a:fillRect/>
          </a:stretch>
        </p:blipFill>
        <p:spPr bwMode="auto">
          <a:xfrm>
            <a:off x="3208338" y="4170259"/>
            <a:ext cx="2887662" cy="2495550"/>
          </a:xfrm>
          <a:prstGeom prst="rect">
            <a:avLst/>
          </a:prstGeom>
          <a:noFill/>
          <a:ln w="9525">
            <a:solidFill>
              <a:srgbClr val="FFFF00"/>
            </a:solidFill>
            <a:miter lim="800000"/>
            <a:headEnd/>
            <a:tailEnd/>
          </a:ln>
        </p:spPr>
      </p:pic>
      <p:pic>
        <p:nvPicPr>
          <p:cNvPr id="6" name="Picture 6" descr="dustaggregates"/>
          <p:cNvPicPr>
            <a:picLocks noChangeAspect="1" noChangeArrowheads="1"/>
          </p:cNvPicPr>
          <p:nvPr/>
        </p:nvPicPr>
        <p:blipFill>
          <a:blip r:embed="rId4"/>
          <a:srcRect/>
          <a:stretch>
            <a:fillRect/>
          </a:stretch>
        </p:blipFill>
        <p:spPr bwMode="auto">
          <a:xfrm>
            <a:off x="6700798" y="4001294"/>
            <a:ext cx="2165350" cy="2165350"/>
          </a:xfrm>
          <a:prstGeom prst="rect">
            <a:avLst/>
          </a:prstGeom>
          <a:noFill/>
          <a:ln w="9525">
            <a:solidFill>
              <a:srgbClr val="FFFF00"/>
            </a:solidFill>
            <a:miter lim="800000"/>
            <a:headEnd/>
            <a:tailEnd/>
          </a:ln>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4424" y="3156301"/>
            <a:ext cx="5780732" cy="3155599"/>
          </a:xfrm>
          <a:prstGeom prst="rect">
            <a:avLst/>
          </a:prstGeom>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9856" y="2342183"/>
            <a:ext cx="6322144" cy="4515817"/>
          </a:xfrm>
          <a:prstGeom prst="rect">
            <a:avLst/>
          </a:prstGeom>
        </p:spPr>
      </p:pic>
    </p:spTree>
    <p:extLst>
      <p:ext uri="{BB962C8B-B14F-4D97-AF65-F5344CB8AC3E}">
        <p14:creationId xmlns:p14="http://schemas.microsoft.com/office/powerpoint/2010/main" val="13104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B3879873-BF12-4BB8-99ED-DCB23F66D8A6}"/>
              </a:ext>
            </a:extLst>
          </p:cNvPr>
          <p:cNvGrpSpPr/>
          <p:nvPr/>
        </p:nvGrpSpPr>
        <p:grpSpPr>
          <a:xfrm>
            <a:off x="0" y="3814011"/>
            <a:ext cx="4261585" cy="3043989"/>
            <a:chOff x="0" y="3814011"/>
            <a:chExt cx="4261585" cy="3043989"/>
          </a:xfrm>
        </p:grpSpPr>
        <p:pic>
          <p:nvPicPr>
            <p:cNvPr id="2" name="Grafik 1">
              <a:extLst>
                <a:ext uri="{FF2B5EF4-FFF2-40B4-BE49-F238E27FC236}">
                  <a16:creationId xmlns:a16="http://schemas.microsoft.com/office/drawing/2014/main" id="{E01501FF-4ADF-4BB5-8FD2-4B9AAA4E2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4011"/>
              <a:ext cx="4261585" cy="3043989"/>
            </a:xfrm>
            <a:prstGeom prst="rect">
              <a:avLst/>
            </a:prstGeom>
          </p:spPr>
        </p:pic>
        <p:sp>
          <p:nvSpPr>
            <p:cNvPr id="3" name="Rechteck 2">
              <a:extLst>
                <a:ext uri="{FF2B5EF4-FFF2-40B4-BE49-F238E27FC236}">
                  <a16:creationId xmlns:a16="http://schemas.microsoft.com/office/drawing/2014/main" id="{95B898FA-3837-4C62-B7CC-748A1126B6C7}"/>
                </a:ext>
              </a:extLst>
            </p:cNvPr>
            <p:cNvSpPr/>
            <p:nvPr/>
          </p:nvSpPr>
          <p:spPr>
            <a:xfrm>
              <a:off x="2075547" y="4072890"/>
              <a:ext cx="110490" cy="2270760"/>
            </a:xfrm>
            <a:prstGeom prst="rect">
              <a:avLst/>
            </a:prstGeom>
            <a:solidFill>
              <a:srgbClr val="FF000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FED1E8BD-8733-4129-88E1-2635A3319055}"/>
                </a:ext>
              </a:extLst>
            </p:cNvPr>
            <p:cNvSpPr/>
            <p:nvPr/>
          </p:nvSpPr>
          <p:spPr>
            <a:xfrm>
              <a:off x="1458327" y="4072890"/>
              <a:ext cx="110490" cy="2270760"/>
            </a:xfrm>
            <a:prstGeom prst="rect">
              <a:avLst/>
            </a:prstGeom>
            <a:solidFill>
              <a:srgbClr val="92D05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4BF8C975-65E6-4E47-B24F-F136D4E60EDD}"/>
                </a:ext>
              </a:extLst>
            </p:cNvPr>
            <p:cNvSpPr/>
            <p:nvPr/>
          </p:nvSpPr>
          <p:spPr>
            <a:xfrm>
              <a:off x="1184909" y="4072890"/>
              <a:ext cx="75297" cy="2270760"/>
            </a:xfrm>
            <a:prstGeom prst="rect">
              <a:avLst/>
            </a:prstGeom>
            <a:solidFill>
              <a:schemeClr val="accent1">
                <a:alpha val="4902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 name="Gruppieren 11">
            <a:extLst>
              <a:ext uri="{FF2B5EF4-FFF2-40B4-BE49-F238E27FC236}">
                <a16:creationId xmlns:a16="http://schemas.microsoft.com/office/drawing/2014/main" id="{901825D9-0236-4416-9D17-260C16FBC23E}"/>
              </a:ext>
            </a:extLst>
          </p:cNvPr>
          <p:cNvGrpSpPr/>
          <p:nvPr/>
        </p:nvGrpSpPr>
        <p:grpSpPr>
          <a:xfrm>
            <a:off x="15905" y="51099"/>
            <a:ext cx="2488602" cy="1938961"/>
            <a:chOff x="15905" y="51099"/>
            <a:chExt cx="2488602" cy="1938961"/>
          </a:xfrm>
        </p:grpSpPr>
        <p:pic>
          <p:nvPicPr>
            <p:cNvPr id="10" name="Grafik 9">
              <a:extLst>
                <a:ext uri="{FF2B5EF4-FFF2-40B4-BE49-F238E27FC236}">
                  <a16:creationId xmlns:a16="http://schemas.microsoft.com/office/drawing/2014/main" id="{54C78C87-6634-46A1-8DD6-0356B170A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05" y="51099"/>
              <a:ext cx="2488602" cy="1866452"/>
            </a:xfrm>
            <a:prstGeom prst="rect">
              <a:avLst/>
            </a:prstGeom>
          </p:spPr>
        </p:pic>
        <p:sp>
          <p:nvSpPr>
            <p:cNvPr id="11" name="Textfeld 10">
              <a:extLst>
                <a:ext uri="{FF2B5EF4-FFF2-40B4-BE49-F238E27FC236}">
                  <a16:creationId xmlns:a16="http://schemas.microsoft.com/office/drawing/2014/main" id="{EBA430D6-6DA2-4DAB-9246-8DCEB90EFA1F}"/>
                </a:ext>
              </a:extLst>
            </p:cNvPr>
            <p:cNvSpPr txBox="1"/>
            <p:nvPr/>
          </p:nvSpPr>
          <p:spPr>
            <a:xfrm>
              <a:off x="1472103" y="1620728"/>
              <a:ext cx="823880" cy="369332"/>
            </a:xfrm>
            <a:prstGeom prst="rect">
              <a:avLst/>
            </a:prstGeom>
            <a:noFill/>
          </p:spPr>
          <p:txBody>
            <a:bodyPr wrap="none" rtlCol="0">
              <a:spAutoFit/>
            </a:bodyPr>
            <a:lstStyle/>
            <a:p>
              <a:r>
                <a:rPr lang="de-DE" dirty="0">
                  <a:solidFill>
                    <a:schemeClr val="bg1"/>
                  </a:solidFill>
                </a:rPr>
                <a:t>Spitzer</a:t>
              </a:r>
            </a:p>
          </p:txBody>
        </p:sp>
      </p:grpSp>
      <p:grpSp>
        <p:nvGrpSpPr>
          <p:cNvPr id="17" name="Gruppieren 16">
            <a:extLst>
              <a:ext uri="{FF2B5EF4-FFF2-40B4-BE49-F238E27FC236}">
                <a16:creationId xmlns:a16="http://schemas.microsoft.com/office/drawing/2014/main" id="{5F9C27BF-92CB-4BBD-8BB0-097A531DD055}"/>
              </a:ext>
            </a:extLst>
          </p:cNvPr>
          <p:cNvGrpSpPr/>
          <p:nvPr/>
        </p:nvGrpSpPr>
        <p:grpSpPr>
          <a:xfrm>
            <a:off x="4261585" y="5451676"/>
            <a:ext cx="4917139" cy="1464511"/>
            <a:chOff x="4264165" y="5440101"/>
            <a:chExt cx="4917139" cy="1464511"/>
          </a:xfrm>
        </p:grpSpPr>
        <p:pic>
          <p:nvPicPr>
            <p:cNvPr id="13" name="Picture 4" descr="dust1">
              <a:extLst>
                <a:ext uri="{FF2B5EF4-FFF2-40B4-BE49-F238E27FC236}">
                  <a16:creationId xmlns:a16="http://schemas.microsoft.com/office/drawing/2014/main" id="{9DF9E25A-AB8C-4FD3-AACF-D4FCDDD8E861}"/>
                </a:ext>
              </a:extLst>
            </p:cNvPr>
            <p:cNvPicPr>
              <a:picLocks noChangeAspect="1" noChangeArrowheads="1"/>
            </p:cNvPicPr>
            <p:nvPr/>
          </p:nvPicPr>
          <p:blipFill>
            <a:blip r:embed="rId6"/>
            <a:srcRect/>
            <a:stretch>
              <a:fillRect/>
            </a:stretch>
          </p:blipFill>
          <p:spPr bwMode="auto">
            <a:xfrm>
              <a:off x="5897816" y="5443244"/>
              <a:ext cx="1822498" cy="1414756"/>
            </a:xfrm>
            <a:prstGeom prst="rect">
              <a:avLst/>
            </a:prstGeom>
            <a:noFill/>
            <a:ln w="9525">
              <a:solidFill>
                <a:srgbClr val="FFFF00"/>
              </a:solidFill>
              <a:miter lim="800000"/>
              <a:headEnd/>
              <a:tailEnd/>
            </a:ln>
          </p:spPr>
        </p:pic>
        <p:pic>
          <p:nvPicPr>
            <p:cNvPr id="14" name="Picture 5" descr="interstellar_dust_grain_big">
              <a:extLst>
                <a:ext uri="{FF2B5EF4-FFF2-40B4-BE49-F238E27FC236}">
                  <a16:creationId xmlns:a16="http://schemas.microsoft.com/office/drawing/2014/main" id="{3F7A11A1-4331-41F8-B7D9-6DD363C1F264}"/>
                </a:ext>
              </a:extLst>
            </p:cNvPr>
            <p:cNvPicPr>
              <a:picLocks noChangeAspect="1" noChangeArrowheads="1"/>
            </p:cNvPicPr>
            <p:nvPr/>
          </p:nvPicPr>
          <p:blipFill>
            <a:blip r:embed="rId7"/>
            <a:srcRect/>
            <a:stretch>
              <a:fillRect/>
            </a:stretch>
          </p:blipFill>
          <p:spPr bwMode="auto">
            <a:xfrm>
              <a:off x="4264165" y="5440101"/>
              <a:ext cx="1633651" cy="1411820"/>
            </a:xfrm>
            <a:prstGeom prst="rect">
              <a:avLst/>
            </a:prstGeom>
            <a:noFill/>
            <a:ln w="9525">
              <a:solidFill>
                <a:srgbClr val="FFFF00"/>
              </a:solidFill>
              <a:miter lim="800000"/>
              <a:headEnd/>
              <a:tailEnd/>
            </a:ln>
          </p:spPr>
        </p:pic>
        <p:pic>
          <p:nvPicPr>
            <p:cNvPr id="15" name="Picture 6" descr="dustaggregates">
              <a:extLst>
                <a:ext uri="{FF2B5EF4-FFF2-40B4-BE49-F238E27FC236}">
                  <a16:creationId xmlns:a16="http://schemas.microsoft.com/office/drawing/2014/main" id="{E543DC14-199C-4B65-8106-112E5BFC2564}"/>
                </a:ext>
              </a:extLst>
            </p:cNvPr>
            <p:cNvPicPr>
              <a:picLocks noChangeAspect="1" noChangeArrowheads="1"/>
            </p:cNvPicPr>
            <p:nvPr/>
          </p:nvPicPr>
          <p:blipFill>
            <a:blip r:embed="rId8"/>
            <a:srcRect/>
            <a:stretch>
              <a:fillRect/>
            </a:stretch>
          </p:blipFill>
          <p:spPr bwMode="auto">
            <a:xfrm>
              <a:off x="7720314" y="5443622"/>
              <a:ext cx="1460990" cy="1460990"/>
            </a:xfrm>
            <a:prstGeom prst="rect">
              <a:avLst/>
            </a:prstGeom>
            <a:noFill/>
            <a:ln w="9525">
              <a:solidFill>
                <a:srgbClr val="FFFF00"/>
              </a:solidFill>
              <a:miter lim="800000"/>
              <a:headEnd/>
              <a:tailEnd/>
            </a:ln>
          </p:spPr>
        </p:pic>
      </p:grpSp>
      <p:sp>
        <p:nvSpPr>
          <p:cNvPr id="19" name="Rechteck 18">
            <a:extLst>
              <a:ext uri="{FF2B5EF4-FFF2-40B4-BE49-F238E27FC236}">
                <a16:creationId xmlns:a16="http://schemas.microsoft.com/office/drawing/2014/main" id="{CADA9BAA-B9B5-49D6-977D-ED1BAACABA3C}"/>
              </a:ext>
            </a:extLst>
          </p:cNvPr>
          <p:cNvSpPr/>
          <p:nvPr/>
        </p:nvSpPr>
        <p:spPr>
          <a:xfrm rot="16200000">
            <a:off x="5283370" y="4423636"/>
            <a:ext cx="1411818" cy="34569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F2AE1C49-C10D-421C-92B2-E28ED7403FD1}"/>
              </a:ext>
            </a:extLst>
          </p:cNvPr>
          <p:cNvSpPr/>
          <p:nvPr/>
        </p:nvSpPr>
        <p:spPr>
          <a:xfrm>
            <a:off x="7717734" y="5446771"/>
            <a:ext cx="1460990" cy="1411819"/>
          </a:xfrm>
          <a:prstGeom prst="rect">
            <a:avLst/>
          </a:prstGeom>
          <a:noFill/>
          <a:ln w="57150">
            <a:solidFill>
              <a:srgbClr val="55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05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026069" y="1205963"/>
            <a:ext cx="184731" cy="369332"/>
          </a:xfrm>
          <a:prstGeom prst="rect">
            <a:avLst/>
          </a:prstGeom>
          <a:noFill/>
        </p:spPr>
        <p:txBody>
          <a:bodyPr wrap="none" rtlCol="0">
            <a:spAutoFit/>
          </a:bodyPr>
          <a:lstStyle/>
          <a:p>
            <a:endParaRPr lang="en-GB" dirty="0"/>
          </a:p>
        </p:txBody>
      </p:sp>
      <p:sp>
        <p:nvSpPr>
          <p:cNvPr id="17" name="Titel 16">
            <a:extLst>
              <a:ext uri="{FF2B5EF4-FFF2-40B4-BE49-F238E27FC236}">
                <a16:creationId xmlns:a16="http://schemas.microsoft.com/office/drawing/2014/main" id="{AC07E646-4F56-401C-8D3C-5025F64B34C2}"/>
              </a:ext>
            </a:extLst>
          </p:cNvPr>
          <p:cNvSpPr>
            <a:spLocks noGrp="1"/>
          </p:cNvSpPr>
          <p:nvPr>
            <p:ph type="title"/>
          </p:nvPr>
        </p:nvSpPr>
        <p:spPr/>
        <p:txBody>
          <a:bodyPr/>
          <a:lstStyle/>
          <a:p>
            <a:r>
              <a:rPr lang="de-DE" dirty="0"/>
              <a:t>Filamente und Blasen überall</a:t>
            </a:r>
          </a:p>
        </p:txBody>
      </p:sp>
      <p:sp>
        <p:nvSpPr>
          <p:cNvPr id="5" name="Footer Placeholder 4"/>
          <p:cNvSpPr>
            <a:spLocks noGrp="1"/>
          </p:cNvSpPr>
          <p:nvPr>
            <p:ph type="ftr" sz="quarter" idx="11"/>
          </p:nvPr>
        </p:nvSpPr>
        <p:spPr/>
        <p:txBody>
          <a:bodyPr/>
          <a:lstStyle/>
          <a:p>
            <a:r>
              <a:rPr lang="hu-HU"/>
              <a:t>                   </a:t>
            </a:r>
            <a:endParaRPr lang="de-DE"/>
          </a:p>
        </p:txBody>
      </p:sp>
      <p:sp>
        <p:nvSpPr>
          <p:cNvPr id="11" name="Slide Number Placeholder 10"/>
          <p:cNvSpPr>
            <a:spLocks noGrp="1"/>
          </p:cNvSpPr>
          <p:nvPr>
            <p:ph type="sldNum" sz="quarter" idx="12"/>
          </p:nvPr>
        </p:nvSpPr>
        <p:spPr/>
        <p:txBody>
          <a:bodyPr/>
          <a:lstStyle/>
          <a:p>
            <a:fld id="{28D61D1F-36C8-0047-991B-E8BAC3029C53}" type="slidenum">
              <a:rPr lang="de-DE" smtClean="0"/>
              <a:pPr/>
              <a:t>35</a:t>
            </a:fld>
            <a:endParaRPr lang="de-DE" dirty="0"/>
          </a:p>
        </p:txBody>
      </p:sp>
      <p:sp>
        <p:nvSpPr>
          <p:cNvPr id="9" name="TextBox 8"/>
          <p:cNvSpPr txBox="1"/>
          <p:nvPr/>
        </p:nvSpPr>
        <p:spPr>
          <a:xfrm>
            <a:off x="2647227" y="-535405"/>
            <a:ext cx="5918660" cy="338554"/>
          </a:xfrm>
          <a:prstGeom prst="rect">
            <a:avLst/>
          </a:prstGeom>
          <a:noFill/>
        </p:spPr>
        <p:txBody>
          <a:bodyPr wrap="square" rtlCol="0">
            <a:spAutoFit/>
          </a:bodyPr>
          <a:lstStyle/>
          <a:p>
            <a:r>
              <a:rPr lang="en-GB" sz="1600" b="1" i="1" dirty="0">
                <a:solidFill>
                  <a:schemeClr val="bg1"/>
                </a:solidFill>
              </a:rPr>
              <a:t>Spitzer</a:t>
            </a:r>
            <a:r>
              <a:rPr lang="en-GB" sz="1600" i="1" dirty="0">
                <a:solidFill>
                  <a:schemeClr val="bg1"/>
                </a:solidFill>
              </a:rPr>
              <a:t> r</a:t>
            </a:r>
            <a:r>
              <a:rPr lang="en-GB" sz="1600" dirty="0">
                <a:solidFill>
                  <a:schemeClr val="bg1"/>
                </a:solidFill>
              </a:rPr>
              <a:t>evealed that the milky way is full of </a:t>
            </a:r>
            <a:r>
              <a:rPr lang="en-GB" sz="1600" b="1" i="1" dirty="0">
                <a:solidFill>
                  <a:schemeClr val="bg1"/>
                </a:solidFill>
              </a:rPr>
              <a:t>bubbles </a:t>
            </a:r>
            <a:r>
              <a:rPr lang="en-GB" sz="1600" dirty="0">
                <a:solidFill>
                  <a:schemeClr val="bg1"/>
                </a:solidFill>
              </a:rPr>
              <a:t>(and filaments)  </a:t>
            </a:r>
          </a:p>
        </p:txBody>
      </p:sp>
      <p:pic>
        <p:nvPicPr>
          <p:cNvPr id="10" name="Picture 9"/>
          <p:cNvPicPr/>
          <p:nvPr/>
        </p:nvPicPr>
        <p:blipFill rotWithShape="1">
          <a:blip r:embed="rId3">
            <a:extLst>
              <a:ext uri="{28A0092B-C50C-407E-A947-70E740481C1C}">
                <a14:useLocalDpi xmlns:a14="http://schemas.microsoft.com/office/drawing/2010/main" val="0"/>
              </a:ext>
            </a:extLst>
          </a:blip>
          <a:srcRect t="8571" b="3589"/>
          <a:stretch/>
        </p:blipFill>
        <p:spPr>
          <a:xfrm>
            <a:off x="0" y="1382767"/>
            <a:ext cx="12192000" cy="2959768"/>
          </a:xfrm>
          <a:prstGeom prst="rect">
            <a:avLst/>
          </a:prstGeom>
        </p:spPr>
      </p:pic>
      <p:sp>
        <p:nvSpPr>
          <p:cNvPr id="2" name="TextBox 1"/>
          <p:cNvSpPr txBox="1"/>
          <p:nvPr/>
        </p:nvSpPr>
        <p:spPr>
          <a:xfrm>
            <a:off x="10577264" y="4038747"/>
            <a:ext cx="1638300" cy="292388"/>
          </a:xfrm>
          <a:prstGeom prst="rect">
            <a:avLst/>
          </a:prstGeom>
          <a:noFill/>
          <a:ln>
            <a:noFill/>
          </a:ln>
        </p:spPr>
        <p:txBody>
          <a:bodyPr wrap="square" rtlCol="0">
            <a:spAutoFit/>
          </a:bodyPr>
          <a:lstStyle/>
          <a:p>
            <a:r>
              <a:rPr lang="en-US" sz="1300" i="1" dirty="0">
                <a:solidFill>
                  <a:schemeClr val="bg1"/>
                </a:solidFill>
              </a:rPr>
              <a:t>Churchwell et al 2006</a:t>
            </a:r>
            <a:endParaRPr lang="en-GB" sz="1300"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07" t="9260" r="1760" b="9899"/>
          <a:stretch/>
        </p:blipFill>
        <p:spPr>
          <a:xfrm>
            <a:off x="0" y="4440960"/>
            <a:ext cx="12215564" cy="2430648"/>
          </a:xfrm>
          <a:prstGeom prst="rect">
            <a:avLst/>
          </a:prstGeom>
        </p:spPr>
      </p:pic>
      <p:sp>
        <p:nvSpPr>
          <p:cNvPr id="12" name="TextBox 11"/>
          <p:cNvSpPr txBox="1"/>
          <p:nvPr/>
        </p:nvSpPr>
        <p:spPr>
          <a:xfrm>
            <a:off x="10026069" y="6538912"/>
            <a:ext cx="2051347" cy="292388"/>
          </a:xfrm>
          <a:prstGeom prst="rect">
            <a:avLst/>
          </a:prstGeom>
          <a:noFill/>
          <a:ln>
            <a:noFill/>
          </a:ln>
        </p:spPr>
        <p:txBody>
          <a:bodyPr wrap="square" rtlCol="0">
            <a:spAutoFit/>
          </a:bodyPr>
          <a:lstStyle/>
          <a:p>
            <a:r>
              <a:rPr lang="en-US" sz="1300" i="1" dirty="0" err="1">
                <a:solidFill>
                  <a:schemeClr val="bg1"/>
                </a:solidFill>
              </a:rPr>
              <a:t>HiGAL</a:t>
            </a:r>
            <a:r>
              <a:rPr lang="en-US" sz="1300" i="1" dirty="0">
                <a:solidFill>
                  <a:schemeClr val="bg1"/>
                </a:solidFill>
              </a:rPr>
              <a:t>, Molinari et al. 2010 </a:t>
            </a:r>
          </a:p>
        </p:txBody>
      </p:sp>
      <p:sp>
        <p:nvSpPr>
          <p:cNvPr id="15" name="Textfeld 14">
            <a:extLst>
              <a:ext uri="{FF2B5EF4-FFF2-40B4-BE49-F238E27FC236}">
                <a16:creationId xmlns:a16="http://schemas.microsoft.com/office/drawing/2014/main" id="{F98096E1-40F8-4615-95D3-9F6841FBC1FD}"/>
              </a:ext>
            </a:extLst>
          </p:cNvPr>
          <p:cNvSpPr txBox="1"/>
          <p:nvPr/>
        </p:nvSpPr>
        <p:spPr>
          <a:xfrm>
            <a:off x="67013" y="1382767"/>
            <a:ext cx="367408" cy="369332"/>
          </a:xfrm>
          <a:prstGeom prst="rect">
            <a:avLst/>
          </a:prstGeom>
          <a:noFill/>
        </p:spPr>
        <p:txBody>
          <a:bodyPr wrap="none" rtlCol="0">
            <a:spAutoFit/>
          </a:bodyPr>
          <a:lstStyle/>
          <a:p>
            <a:r>
              <a:rPr lang="de-DE" dirty="0">
                <a:solidFill>
                  <a:schemeClr val="bg1"/>
                </a:solidFill>
              </a:rPr>
              <a:t>IR</a:t>
            </a:r>
          </a:p>
        </p:txBody>
      </p:sp>
      <p:sp>
        <p:nvSpPr>
          <p:cNvPr id="16" name="Textfeld 15">
            <a:extLst>
              <a:ext uri="{FF2B5EF4-FFF2-40B4-BE49-F238E27FC236}">
                <a16:creationId xmlns:a16="http://schemas.microsoft.com/office/drawing/2014/main" id="{E4BE1C73-3B28-4F4D-B1B7-99577A853AA5}"/>
              </a:ext>
            </a:extLst>
          </p:cNvPr>
          <p:cNvSpPr txBox="1"/>
          <p:nvPr/>
        </p:nvSpPr>
        <p:spPr>
          <a:xfrm>
            <a:off x="67013" y="4537945"/>
            <a:ext cx="857735" cy="369332"/>
          </a:xfrm>
          <a:prstGeom prst="rect">
            <a:avLst/>
          </a:prstGeom>
          <a:noFill/>
        </p:spPr>
        <p:txBody>
          <a:bodyPr wrap="none" rtlCol="0">
            <a:spAutoFit/>
          </a:bodyPr>
          <a:lstStyle/>
          <a:p>
            <a:r>
              <a:rPr lang="de-DE" dirty="0">
                <a:solidFill>
                  <a:schemeClr val="bg1"/>
                </a:solidFill>
              </a:rPr>
              <a:t>Fern-IR</a:t>
            </a:r>
          </a:p>
        </p:txBody>
      </p:sp>
    </p:spTree>
    <p:extLst>
      <p:ext uri="{BB962C8B-B14F-4D97-AF65-F5344CB8AC3E}">
        <p14:creationId xmlns:p14="http://schemas.microsoft.com/office/powerpoint/2010/main" val="724594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5EA95-B3C9-4F8D-AE52-CE1452C12C80}"/>
              </a:ext>
            </a:extLst>
          </p:cNvPr>
          <p:cNvSpPr>
            <a:spLocks noGrp="1"/>
          </p:cNvSpPr>
          <p:nvPr>
            <p:ph type="title"/>
          </p:nvPr>
        </p:nvSpPr>
        <p:spPr/>
        <p:txBody>
          <a:bodyPr/>
          <a:lstStyle/>
          <a:p>
            <a:r>
              <a:rPr lang="de-DE" dirty="0"/>
              <a:t>Filamente und Blasen überall</a:t>
            </a:r>
          </a:p>
        </p:txBody>
      </p:sp>
      <p:pic>
        <p:nvPicPr>
          <p:cNvPr id="4" name="Grafik 3">
            <a:extLst>
              <a:ext uri="{FF2B5EF4-FFF2-40B4-BE49-F238E27FC236}">
                <a16:creationId xmlns:a16="http://schemas.microsoft.com/office/drawing/2014/main" id="{B96462E9-ED67-48E9-ACC5-2D05EBBB1F6E}"/>
              </a:ext>
            </a:extLst>
          </p:cNvPr>
          <p:cNvPicPr>
            <a:picLocks noChangeAspect="1"/>
          </p:cNvPicPr>
          <p:nvPr/>
        </p:nvPicPr>
        <p:blipFill rotWithShape="1">
          <a:blip r:embed="rId3">
            <a:extLst>
              <a:ext uri="{28A0092B-C50C-407E-A947-70E740481C1C}">
                <a14:useLocalDpi xmlns:a14="http://schemas.microsoft.com/office/drawing/2010/main" val="0"/>
              </a:ext>
            </a:extLst>
          </a:blip>
          <a:srcRect t="398" r="969" b="52817"/>
          <a:stretch/>
        </p:blipFill>
        <p:spPr>
          <a:xfrm>
            <a:off x="44865" y="3732903"/>
            <a:ext cx="6051135" cy="3030111"/>
          </a:xfrm>
          <a:prstGeom prst="rect">
            <a:avLst/>
          </a:prstGeom>
        </p:spPr>
      </p:pic>
      <p:pic>
        <p:nvPicPr>
          <p:cNvPr id="5" name="Grafik 4">
            <a:extLst>
              <a:ext uri="{FF2B5EF4-FFF2-40B4-BE49-F238E27FC236}">
                <a16:creationId xmlns:a16="http://schemas.microsoft.com/office/drawing/2014/main" id="{01ABC57B-35DB-4CFF-8921-71A56027FB44}"/>
              </a:ext>
            </a:extLst>
          </p:cNvPr>
          <p:cNvPicPr>
            <a:picLocks noChangeAspect="1"/>
          </p:cNvPicPr>
          <p:nvPr/>
        </p:nvPicPr>
        <p:blipFill rotWithShape="1">
          <a:blip r:embed="rId3">
            <a:extLst>
              <a:ext uri="{28A0092B-C50C-407E-A947-70E740481C1C}">
                <a14:useLocalDpi xmlns:a14="http://schemas.microsoft.com/office/drawing/2010/main" val="0"/>
              </a:ext>
            </a:extLst>
          </a:blip>
          <a:srcRect t="52639"/>
          <a:stretch/>
        </p:blipFill>
        <p:spPr>
          <a:xfrm>
            <a:off x="6156254" y="3732903"/>
            <a:ext cx="6035746" cy="3030111"/>
          </a:xfrm>
          <a:prstGeom prst="rect">
            <a:avLst/>
          </a:prstGeom>
        </p:spPr>
      </p:pic>
    </p:spTree>
    <p:extLst>
      <p:ext uri="{BB962C8B-B14F-4D97-AF65-F5344CB8AC3E}">
        <p14:creationId xmlns:p14="http://schemas.microsoft.com/office/powerpoint/2010/main" val="3074677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FD93E36-05C9-4B45-BF52-2AD63AB57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04" y="156409"/>
            <a:ext cx="8967537" cy="8967537"/>
          </a:xfrm>
          <a:prstGeom prst="rect">
            <a:avLst/>
          </a:prstGeom>
        </p:spPr>
      </p:pic>
      <p:sp>
        <p:nvSpPr>
          <p:cNvPr id="2" name="Titel 1">
            <a:extLst>
              <a:ext uri="{FF2B5EF4-FFF2-40B4-BE49-F238E27FC236}">
                <a16:creationId xmlns:a16="http://schemas.microsoft.com/office/drawing/2014/main" id="{FDCA6D99-1E67-4BE7-8EC2-2B5DECCB9FBB}"/>
              </a:ext>
            </a:extLst>
          </p:cNvPr>
          <p:cNvSpPr>
            <a:spLocks noGrp="1"/>
          </p:cNvSpPr>
          <p:nvPr>
            <p:ph type="title"/>
          </p:nvPr>
        </p:nvSpPr>
        <p:spPr/>
        <p:txBody>
          <a:bodyPr/>
          <a:lstStyle/>
          <a:p>
            <a:r>
              <a:rPr lang="de-DE" dirty="0">
                <a:solidFill>
                  <a:schemeClr val="accent2">
                    <a:lumMod val="40000"/>
                    <a:lumOff val="60000"/>
                  </a:schemeClr>
                </a:solidFill>
              </a:rPr>
              <a:t>Blasen innerhalb von Blasen</a:t>
            </a:r>
          </a:p>
        </p:txBody>
      </p:sp>
    </p:spTree>
    <p:extLst>
      <p:ext uri="{BB962C8B-B14F-4D97-AF65-F5344CB8AC3E}">
        <p14:creationId xmlns:p14="http://schemas.microsoft.com/office/powerpoint/2010/main" val="2484355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3D9F445-DDB2-424E-B473-A4AC7C766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75273" cy="6858000"/>
          </a:xfrm>
          <a:prstGeom prst="rect">
            <a:avLst/>
          </a:prstGeom>
        </p:spPr>
      </p:pic>
      <p:sp>
        <p:nvSpPr>
          <p:cNvPr id="4" name="Textfeld 3">
            <a:extLst>
              <a:ext uri="{FF2B5EF4-FFF2-40B4-BE49-F238E27FC236}">
                <a16:creationId xmlns:a16="http://schemas.microsoft.com/office/drawing/2014/main" id="{4AD2550A-009E-47AB-A454-91F763747001}"/>
              </a:ext>
            </a:extLst>
          </p:cNvPr>
          <p:cNvSpPr txBox="1"/>
          <p:nvPr/>
        </p:nvSpPr>
        <p:spPr>
          <a:xfrm>
            <a:off x="231494" y="6319777"/>
            <a:ext cx="5484002" cy="338554"/>
          </a:xfrm>
          <a:prstGeom prst="rect">
            <a:avLst/>
          </a:prstGeom>
          <a:solidFill>
            <a:schemeClr val="bg1"/>
          </a:solidFill>
        </p:spPr>
        <p:txBody>
          <a:bodyPr wrap="none" rtlCol="0">
            <a:spAutoFit/>
          </a:bodyPr>
          <a:lstStyle/>
          <a:p>
            <a:r>
              <a:rPr lang="de-DE" sz="1600" dirty="0">
                <a:solidFill>
                  <a:schemeClr val="accent2"/>
                </a:solidFill>
              </a:rPr>
              <a:t>https://www.zooniverse.org/projects/povich/milky-way-project</a:t>
            </a:r>
          </a:p>
        </p:txBody>
      </p:sp>
    </p:spTree>
    <p:extLst>
      <p:ext uri="{BB962C8B-B14F-4D97-AF65-F5344CB8AC3E}">
        <p14:creationId xmlns:p14="http://schemas.microsoft.com/office/powerpoint/2010/main" val="223014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olke 16">
            <a:extLst>
              <a:ext uri="{FF2B5EF4-FFF2-40B4-BE49-F238E27FC236}">
                <a16:creationId xmlns:a16="http://schemas.microsoft.com/office/drawing/2014/main" id="{4FD573D9-5598-4294-904A-424A8DC4E49B}"/>
              </a:ext>
            </a:extLst>
          </p:cNvPr>
          <p:cNvSpPr/>
          <p:nvPr/>
        </p:nvSpPr>
        <p:spPr>
          <a:xfrm>
            <a:off x="631827" y="1223043"/>
            <a:ext cx="11470105" cy="526983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9CED47D-FF11-41FF-841B-8FA81A248B9E}"/>
              </a:ext>
            </a:extLst>
          </p:cNvPr>
          <p:cNvSpPr>
            <a:spLocks noGrp="1"/>
          </p:cNvSpPr>
          <p:nvPr>
            <p:ph type="title"/>
          </p:nvPr>
        </p:nvSpPr>
        <p:spPr/>
        <p:txBody>
          <a:bodyPr/>
          <a:lstStyle/>
          <a:p>
            <a:r>
              <a:rPr lang="de-DE" dirty="0" err="1"/>
              <a:t>Bubbles</a:t>
            </a:r>
            <a:r>
              <a:rPr lang="de-DE" dirty="0"/>
              <a:t> - HII Region</a:t>
            </a:r>
          </a:p>
        </p:txBody>
      </p:sp>
      <p:sp>
        <p:nvSpPr>
          <p:cNvPr id="5" name="Sonne 4">
            <a:extLst>
              <a:ext uri="{FF2B5EF4-FFF2-40B4-BE49-F238E27FC236}">
                <a16:creationId xmlns:a16="http://schemas.microsoft.com/office/drawing/2014/main" id="{DA0D50C7-445F-4F8A-A304-19B84C48B779}"/>
              </a:ext>
            </a:extLst>
          </p:cNvPr>
          <p:cNvSpPr/>
          <p:nvPr/>
        </p:nvSpPr>
        <p:spPr>
          <a:xfrm>
            <a:off x="6096000" y="3214638"/>
            <a:ext cx="601578" cy="60157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BBB01445-A946-4F90-9B49-2B31C08656F2}"/>
              </a:ext>
            </a:extLst>
          </p:cNvPr>
          <p:cNvSpPr/>
          <p:nvPr/>
        </p:nvSpPr>
        <p:spPr>
          <a:xfrm rot="17474097">
            <a:off x="6375657" y="301752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DA3140EB-F6E3-4BFA-A570-85E4552CFCE2}"/>
              </a:ext>
            </a:extLst>
          </p:cNvPr>
          <p:cNvSpPr/>
          <p:nvPr/>
        </p:nvSpPr>
        <p:spPr>
          <a:xfrm rot="19986200">
            <a:off x="6623307" y="3254374"/>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DB78B7BE-C5DB-4445-831E-F182DB5BDE8D}"/>
              </a:ext>
            </a:extLst>
          </p:cNvPr>
          <p:cNvSpPr/>
          <p:nvPr/>
        </p:nvSpPr>
        <p:spPr>
          <a:xfrm rot="9450953">
            <a:off x="5793079" y="3608842"/>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92330657-311F-4FF2-AD24-9B9FD112949F}"/>
              </a:ext>
            </a:extLst>
          </p:cNvPr>
          <p:cNvSpPr/>
          <p:nvPr/>
        </p:nvSpPr>
        <p:spPr>
          <a:xfrm rot="1152565">
            <a:off x="6638569" y="360581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6699F10A-72C9-4131-85A6-A30B62D31067}"/>
              </a:ext>
            </a:extLst>
          </p:cNvPr>
          <p:cNvSpPr/>
          <p:nvPr/>
        </p:nvSpPr>
        <p:spPr>
          <a:xfrm rot="3785912">
            <a:off x="6404574" y="3848155"/>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34519812-7E30-4C9D-A233-7B7B6E557B6A}"/>
              </a:ext>
            </a:extLst>
          </p:cNvPr>
          <p:cNvSpPr/>
          <p:nvPr/>
        </p:nvSpPr>
        <p:spPr>
          <a:xfrm rot="6977690">
            <a:off x="6044100" y="385732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1A64D120-FA9A-4CBC-847F-5224FC36AEAF}"/>
              </a:ext>
            </a:extLst>
          </p:cNvPr>
          <p:cNvSpPr/>
          <p:nvPr/>
        </p:nvSpPr>
        <p:spPr>
          <a:xfrm rot="14757174">
            <a:off x="6038152" y="301634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1710BE2C-C1B2-4FAD-A6C7-30E0B3F2D310}"/>
              </a:ext>
            </a:extLst>
          </p:cNvPr>
          <p:cNvSpPr/>
          <p:nvPr/>
        </p:nvSpPr>
        <p:spPr>
          <a:xfrm rot="11811914">
            <a:off x="5787885" y="3270989"/>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A178F3A-4DDB-4AEC-B787-D57869C75B78}"/>
              </a:ext>
            </a:extLst>
          </p:cNvPr>
          <p:cNvSpPr txBox="1"/>
          <p:nvPr/>
        </p:nvSpPr>
        <p:spPr>
          <a:xfrm>
            <a:off x="5690473" y="2467982"/>
            <a:ext cx="1412631" cy="369332"/>
          </a:xfrm>
          <a:prstGeom prst="rect">
            <a:avLst/>
          </a:prstGeom>
          <a:noFill/>
        </p:spPr>
        <p:txBody>
          <a:bodyPr wrap="none" rtlCol="0">
            <a:spAutoFit/>
          </a:bodyPr>
          <a:lstStyle/>
          <a:p>
            <a:r>
              <a:rPr lang="de-DE" dirty="0"/>
              <a:t>UV Strahlung</a:t>
            </a:r>
          </a:p>
        </p:txBody>
      </p:sp>
    </p:spTree>
    <p:extLst>
      <p:ext uri="{BB962C8B-B14F-4D97-AF65-F5344CB8AC3E}">
        <p14:creationId xmlns:p14="http://schemas.microsoft.com/office/powerpoint/2010/main" val="33800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9EB09-C150-493E-90D3-66768732C8D7}"/>
              </a:ext>
            </a:extLst>
          </p:cNvPr>
          <p:cNvSpPr>
            <a:spLocks noGrp="1"/>
          </p:cNvSpPr>
          <p:nvPr>
            <p:ph type="title"/>
          </p:nvPr>
        </p:nvSpPr>
        <p:spPr/>
        <p:txBody>
          <a:bodyPr/>
          <a:lstStyle/>
          <a:p>
            <a:r>
              <a:rPr lang="de-DE" dirty="0"/>
              <a:t>Der Kreislauf der Materie</a:t>
            </a:r>
          </a:p>
        </p:txBody>
      </p:sp>
    </p:spTree>
    <p:extLst>
      <p:ext uri="{BB962C8B-B14F-4D97-AF65-F5344CB8AC3E}">
        <p14:creationId xmlns:p14="http://schemas.microsoft.com/office/powerpoint/2010/main" val="3399650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de-DE" altLang="en-US"/>
              <a:t>Photodissoziation</a:t>
            </a:r>
          </a:p>
        </p:txBody>
      </p:sp>
      <p:sp>
        <p:nvSpPr>
          <p:cNvPr id="112643" name="Rectangle 3"/>
          <p:cNvSpPr>
            <a:spLocks noGrp="1" noChangeArrowheads="1"/>
          </p:cNvSpPr>
          <p:nvPr>
            <p:ph type="body" idx="1"/>
          </p:nvPr>
        </p:nvSpPr>
        <p:spPr/>
        <p:txBody>
          <a:bodyPr/>
          <a:lstStyle/>
          <a:p>
            <a:r>
              <a:rPr lang="de-DE" altLang="en-US"/>
              <a:t>Die Existenz von Molekülen im interstellaren Raum war lange umstritten:</a:t>
            </a:r>
          </a:p>
          <a:p>
            <a:pPr lvl="1"/>
            <a:r>
              <a:rPr lang="de-DE" altLang="en-US"/>
              <a:t>Sterne produzieren UV Strahlung</a:t>
            </a:r>
          </a:p>
          <a:p>
            <a:pPr lvl="1"/>
            <a:r>
              <a:rPr lang="de-DE" altLang="en-US"/>
              <a:t>Moleküle werden durch UV Strahlung zerstört</a:t>
            </a:r>
            <a:br>
              <a:rPr lang="de-DE" altLang="en-US"/>
            </a:br>
            <a:r>
              <a:rPr lang="de-DE" altLang="en-US"/>
              <a:t>(„Photodissoziation“)</a:t>
            </a:r>
          </a:p>
          <a:p>
            <a:pPr lvl="1"/>
            <a:r>
              <a:rPr lang="de-DE" altLang="en-US"/>
              <a:t>Falls sich im interstellaren Raum Moleküle bilden, so sollten sie sofort wieder durch UV Strahlung zerstört werden.</a:t>
            </a:r>
          </a:p>
          <a:p>
            <a:r>
              <a:rPr lang="de-DE" altLang="en-US"/>
              <a:t>Aber ... </a:t>
            </a:r>
          </a:p>
        </p:txBody>
      </p:sp>
    </p:spTree>
    <p:extLst>
      <p:ext uri="{BB962C8B-B14F-4D97-AF65-F5344CB8AC3E}">
        <p14:creationId xmlns:p14="http://schemas.microsoft.com/office/powerpoint/2010/main" val="2788982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Oval 4"/>
          <p:cNvSpPr>
            <a:spLocks noChangeArrowheads="1"/>
          </p:cNvSpPr>
          <p:nvPr/>
        </p:nvSpPr>
        <p:spPr bwMode="auto">
          <a:xfrm>
            <a:off x="6527800"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1" name="Oval 5"/>
          <p:cNvSpPr>
            <a:spLocks noChangeArrowheads="1"/>
          </p:cNvSpPr>
          <p:nvPr/>
        </p:nvSpPr>
        <p:spPr bwMode="auto">
          <a:xfrm>
            <a:off x="6527800"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2" name="Line 6"/>
          <p:cNvSpPr>
            <a:spLocks noChangeShapeType="1"/>
          </p:cNvSpPr>
          <p:nvPr/>
        </p:nvSpPr>
        <p:spPr bwMode="auto">
          <a:xfrm>
            <a:off x="6743700"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3" name="Freeform 7"/>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4" name="Rectangle 8"/>
          <p:cNvSpPr>
            <a:spLocks noGrp="1" noChangeArrowheads="1"/>
          </p:cNvSpPr>
          <p:nvPr>
            <p:ph type="title"/>
          </p:nvPr>
        </p:nvSpPr>
        <p:spPr/>
        <p:txBody>
          <a:bodyPr/>
          <a:lstStyle/>
          <a:p>
            <a:r>
              <a:rPr lang="de-DE" altLang="en-US"/>
              <a:t>Photodissoziation</a:t>
            </a:r>
          </a:p>
        </p:txBody>
      </p:sp>
      <p:sp>
        <p:nvSpPr>
          <p:cNvPr id="116760" name="Rectangle 24"/>
          <p:cNvSpPr>
            <a:spLocks noGrp="1" noChangeArrowheads="1"/>
          </p:cNvSpPr>
          <p:nvPr>
            <p:ph type="body" idx="1"/>
          </p:nvPr>
        </p:nvSpPr>
        <p:spPr/>
        <p:txBody>
          <a:bodyPr/>
          <a:lstStyle/>
          <a:p>
            <a:r>
              <a:rPr lang="de-DE" altLang="en-US"/>
              <a:t>Die zerstörerische Strahlung wird bei der Photodissoziation absorbiert.</a:t>
            </a:r>
          </a:p>
          <a:p>
            <a:r>
              <a:rPr lang="de-DE" altLang="en-US"/>
              <a:t>Die UV Strahlung wird ständig nachproduziert.</a:t>
            </a:r>
          </a:p>
        </p:txBody>
      </p:sp>
      <p:sp>
        <p:nvSpPr>
          <p:cNvPr id="116745" name="Oval 9"/>
          <p:cNvSpPr>
            <a:spLocks noChangeArrowheads="1"/>
          </p:cNvSpPr>
          <p:nvPr/>
        </p:nvSpPr>
        <p:spPr bwMode="auto">
          <a:xfrm>
            <a:off x="5591175"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6" name="Oval 10"/>
          <p:cNvSpPr>
            <a:spLocks noChangeArrowheads="1"/>
          </p:cNvSpPr>
          <p:nvPr/>
        </p:nvSpPr>
        <p:spPr bwMode="auto">
          <a:xfrm>
            <a:off x="5591175"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7" name="Line 11"/>
          <p:cNvSpPr>
            <a:spLocks noChangeShapeType="1"/>
          </p:cNvSpPr>
          <p:nvPr/>
        </p:nvSpPr>
        <p:spPr bwMode="auto">
          <a:xfrm>
            <a:off x="5807075"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8" name="Oval 12"/>
          <p:cNvSpPr>
            <a:spLocks noChangeArrowheads="1"/>
          </p:cNvSpPr>
          <p:nvPr/>
        </p:nvSpPr>
        <p:spPr bwMode="auto">
          <a:xfrm>
            <a:off x="4656138"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49" name="Oval 13"/>
          <p:cNvSpPr>
            <a:spLocks noChangeArrowheads="1"/>
          </p:cNvSpPr>
          <p:nvPr/>
        </p:nvSpPr>
        <p:spPr bwMode="auto">
          <a:xfrm>
            <a:off x="4656138"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0" name="Line 14"/>
          <p:cNvSpPr>
            <a:spLocks noChangeShapeType="1"/>
          </p:cNvSpPr>
          <p:nvPr/>
        </p:nvSpPr>
        <p:spPr bwMode="auto">
          <a:xfrm>
            <a:off x="4872038"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51" name="Oval 15"/>
          <p:cNvSpPr>
            <a:spLocks noChangeArrowheads="1"/>
          </p:cNvSpPr>
          <p:nvPr/>
        </p:nvSpPr>
        <p:spPr bwMode="auto">
          <a:xfrm>
            <a:off x="3792538"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2" name="Oval 16"/>
          <p:cNvSpPr>
            <a:spLocks noChangeArrowheads="1"/>
          </p:cNvSpPr>
          <p:nvPr/>
        </p:nvSpPr>
        <p:spPr bwMode="auto">
          <a:xfrm>
            <a:off x="3792538"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3" name="Line 17"/>
          <p:cNvSpPr>
            <a:spLocks noChangeShapeType="1"/>
          </p:cNvSpPr>
          <p:nvPr/>
        </p:nvSpPr>
        <p:spPr bwMode="auto">
          <a:xfrm>
            <a:off x="4008438"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54" name="Oval 18"/>
          <p:cNvSpPr>
            <a:spLocks noChangeArrowheads="1"/>
          </p:cNvSpPr>
          <p:nvPr/>
        </p:nvSpPr>
        <p:spPr bwMode="auto">
          <a:xfrm>
            <a:off x="2855913"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5" name="Oval 19"/>
          <p:cNvSpPr>
            <a:spLocks noChangeArrowheads="1"/>
          </p:cNvSpPr>
          <p:nvPr/>
        </p:nvSpPr>
        <p:spPr bwMode="auto">
          <a:xfrm>
            <a:off x="2855913"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56" name="Line 20"/>
          <p:cNvSpPr>
            <a:spLocks noChangeShapeType="1"/>
          </p:cNvSpPr>
          <p:nvPr/>
        </p:nvSpPr>
        <p:spPr bwMode="auto">
          <a:xfrm>
            <a:off x="3071813"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61" name="Freeform 25"/>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62" name="Freeform 26"/>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63" name="Freeform 27"/>
          <p:cNvSpPr>
            <a:spLocks/>
          </p:cNvSpPr>
          <p:nvPr/>
        </p:nvSpPr>
        <p:spPr bwMode="auto">
          <a:xfrm rot="10800000">
            <a:off x="8905876" y="5445125"/>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6765" name="Picture 29" descr="d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65148">
            <a:off x="1847850" y="4365625"/>
            <a:ext cx="825500" cy="13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59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3"/>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4.375E-6 -3.7037E-7 L -0.1789 -3.7037E-7 " pathEditMode="relative" rAng="0" ptsTypes="AA">
                                      <p:cBhvr>
                                        <p:cTn id="8" dur="2000" fill="hold"/>
                                        <p:tgtEl>
                                          <p:spTgt spid="116743"/>
                                        </p:tgtEl>
                                        <p:attrNameLst>
                                          <p:attrName>ppt_x</p:attrName>
                                          <p:attrName>ppt_y</p:attrName>
                                        </p:attrNameLst>
                                      </p:cBhvr>
                                      <p:rCtr x="-8945" y="0"/>
                                    </p:animMotion>
                                  </p:childTnLst>
                                </p:cTn>
                              </p:par>
                            </p:childTnLst>
                          </p:cTn>
                        </p:par>
                        <p:par>
                          <p:cTn id="9" fill="hold" nodeType="afterGroup">
                            <p:stCondLst>
                              <p:cond delay="2000"/>
                            </p:stCondLst>
                            <p:childTnLst>
                              <p:par>
                                <p:cTn id="10" presetID="1" presetClass="exit" presetSubtype="0" fill="hold" grpId="0" nodeType="afterEffect">
                                  <p:stCondLst>
                                    <p:cond delay="0"/>
                                  </p:stCondLst>
                                  <p:childTnLst>
                                    <p:set>
                                      <p:cBhvr>
                                        <p:cTn id="11" dur="1" fill="hold">
                                          <p:stCondLst>
                                            <p:cond delay="0"/>
                                          </p:stCondLst>
                                        </p:cTn>
                                        <p:tgtEl>
                                          <p:spTgt spid="116742"/>
                                        </p:tgtEl>
                                        <p:attrNameLst>
                                          <p:attrName>style.visibility</p:attrName>
                                        </p:attrNameLst>
                                      </p:cBhvr>
                                      <p:to>
                                        <p:strVal val="hidden"/>
                                      </p:to>
                                    </p:set>
                                  </p:childTnLst>
                                </p:cTn>
                              </p:par>
                              <p:par>
                                <p:cTn id="12" presetID="10" presetClass="exit" presetSubtype="0" fill="hold" grpId="2" nodeType="withEffect">
                                  <p:stCondLst>
                                    <p:cond delay="0"/>
                                  </p:stCondLst>
                                  <p:childTnLst>
                                    <p:animEffect transition="out" filter="fade">
                                      <p:cBhvr>
                                        <p:cTn id="13" dur="2000"/>
                                        <p:tgtEl>
                                          <p:spTgt spid="116743"/>
                                        </p:tgtEl>
                                      </p:cBhvr>
                                    </p:animEffect>
                                    <p:set>
                                      <p:cBhvr>
                                        <p:cTn id="14" dur="1" fill="hold">
                                          <p:stCondLst>
                                            <p:cond delay="1999"/>
                                          </p:stCondLst>
                                        </p:cTn>
                                        <p:tgtEl>
                                          <p:spTgt spid="116743"/>
                                        </p:tgtEl>
                                        <p:attrNameLst>
                                          <p:attrName>style.visibility</p:attrName>
                                        </p:attrNameLst>
                                      </p:cBhvr>
                                      <p:to>
                                        <p:strVal val="hidden"/>
                                      </p:to>
                                    </p:set>
                                  </p:childTnLst>
                                </p:cTn>
                              </p:par>
                              <p:par>
                                <p:cTn id="15" presetID="56" presetClass="path" presetSubtype="0" accel="50000" decel="50000" fill="hold" grpId="0" nodeType="withEffect">
                                  <p:stCondLst>
                                    <p:cond delay="0"/>
                                  </p:stCondLst>
                                  <p:childTnLst>
                                    <p:animMotion origin="layout" path="M 5E-6 3.33333E-6 L 0.1418 -0.09445 " pathEditMode="relative" rAng="0" ptsTypes="AA">
                                      <p:cBhvr>
                                        <p:cTn id="16" dur="2000" fill="hold"/>
                                        <p:tgtEl>
                                          <p:spTgt spid="116740"/>
                                        </p:tgtEl>
                                        <p:attrNameLst>
                                          <p:attrName>ppt_x</p:attrName>
                                          <p:attrName>ppt_y</p:attrName>
                                        </p:attrNameLst>
                                      </p:cBhvr>
                                      <p:rCtr x="7083" y="-4722"/>
                                    </p:animMotion>
                                  </p:childTnLst>
                                </p:cTn>
                              </p:par>
                              <p:par>
                                <p:cTn id="17" presetID="49" presetClass="path" presetSubtype="0" decel="50000" fill="hold" grpId="0" nodeType="withEffect">
                                  <p:stCondLst>
                                    <p:cond delay="0"/>
                                  </p:stCondLst>
                                  <p:childTnLst>
                                    <p:animMotion origin="layout" path="M -3.33333E-6 3.64162E-6 L 0.07882 0.18867 " pathEditMode="relative" rAng="0" ptsTypes="AA">
                                      <p:cBhvr>
                                        <p:cTn id="18" dur="2000" fill="hold"/>
                                        <p:tgtEl>
                                          <p:spTgt spid="116741"/>
                                        </p:tgtEl>
                                        <p:attrNameLst>
                                          <p:attrName>ppt_x</p:attrName>
                                          <p:attrName>ppt_y</p:attrName>
                                        </p:attrNameLst>
                                      </p:cBhvr>
                                      <p:rCtr x="3941" y="9434"/>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6760">
                                            <p:txEl>
                                              <p:pRg st="1" end="1"/>
                                            </p:txEl>
                                          </p:spTgt>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16761"/>
                                        </p:tgtEl>
                                        <p:attrNameLst>
                                          <p:attrName>style.visibility</p:attrName>
                                        </p:attrNameLst>
                                      </p:cBhvr>
                                      <p:to>
                                        <p:strVal val="visible"/>
                                      </p:to>
                                    </p:set>
                                  </p:childTnLst>
                                </p:cTn>
                              </p:par>
                              <p:par>
                                <p:cTn id="26" presetID="35" presetClass="path" presetSubtype="0" accel="50000" decel="50000" fill="hold" grpId="1" nodeType="withEffect">
                                  <p:stCondLst>
                                    <p:cond delay="0"/>
                                  </p:stCondLst>
                                  <p:childTnLst>
                                    <p:animMotion origin="layout" path="M -4.375E-6 -3.7037E-7 L -0.25559 -0.00347 " pathEditMode="relative" rAng="0" ptsTypes="AA">
                                      <p:cBhvr>
                                        <p:cTn id="27" dur="2000" fill="hold"/>
                                        <p:tgtEl>
                                          <p:spTgt spid="116761"/>
                                        </p:tgtEl>
                                        <p:attrNameLst>
                                          <p:attrName>ppt_x</p:attrName>
                                          <p:attrName>ppt_y</p:attrName>
                                        </p:attrNameLst>
                                      </p:cBhvr>
                                      <p:rCtr x="-12786" y="-185"/>
                                    </p:animMotion>
                                  </p:childTnLst>
                                </p:cTn>
                              </p:par>
                            </p:childTnLst>
                          </p:cTn>
                        </p:par>
                        <p:par>
                          <p:cTn id="28" fill="hold" nodeType="afterGroup">
                            <p:stCondLst>
                              <p:cond delay="2000"/>
                            </p:stCondLst>
                            <p:childTnLst>
                              <p:par>
                                <p:cTn id="29" presetID="1" presetClass="exit" presetSubtype="0" fill="hold" grpId="0" nodeType="afterEffect">
                                  <p:stCondLst>
                                    <p:cond delay="0"/>
                                  </p:stCondLst>
                                  <p:childTnLst>
                                    <p:set>
                                      <p:cBhvr>
                                        <p:cTn id="30" dur="1" fill="hold">
                                          <p:stCondLst>
                                            <p:cond delay="0"/>
                                          </p:stCondLst>
                                        </p:cTn>
                                        <p:tgtEl>
                                          <p:spTgt spid="116747"/>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2000"/>
                                        <p:tgtEl>
                                          <p:spTgt spid="116761"/>
                                        </p:tgtEl>
                                      </p:cBhvr>
                                    </p:animEffect>
                                    <p:set>
                                      <p:cBhvr>
                                        <p:cTn id="33" dur="1" fill="hold">
                                          <p:stCondLst>
                                            <p:cond delay="1999"/>
                                          </p:stCondLst>
                                        </p:cTn>
                                        <p:tgtEl>
                                          <p:spTgt spid="116761"/>
                                        </p:tgtEl>
                                        <p:attrNameLst>
                                          <p:attrName>style.visibility</p:attrName>
                                        </p:attrNameLst>
                                      </p:cBhvr>
                                      <p:to>
                                        <p:strVal val="hidden"/>
                                      </p:to>
                                    </p:set>
                                  </p:childTnLst>
                                </p:cTn>
                              </p:par>
                              <p:par>
                                <p:cTn id="34" presetID="63" presetClass="path" presetSubtype="0" accel="50000" decel="50000" fill="hold" grpId="0" nodeType="withEffect">
                                  <p:stCondLst>
                                    <p:cond delay="0"/>
                                  </p:stCondLst>
                                  <p:childTnLst>
                                    <p:animMotion origin="layout" path="M 0.0 0.0  L 0.25 0.0  E" pathEditMode="relative" ptsTypes="">
                                      <p:cBhvr>
                                        <p:cTn id="35" dur="2000" fill="hold"/>
                                        <p:tgtEl>
                                          <p:spTgt spid="116746"/>
                                        </p:tgtEl>
                                        <p:attrNameLst>
                                          <p:attrName>ppt_x</p:attrName>
                                          <p:attrName>ppt_y</p:attrName>
                                        </p:attrNameLst>
                                      </p:cBhvr>
                                    </p:animMotion>
                                  </p:childTnLst>
                                </p:cTn>
                              </p:par>
                              <p:par>
                                <p:cTn id="36" presetID="64" presetClass="path" presetSubtype="0" accel="50000" decel="50000" fill="hold" grpId="0" nodeType="withEffect">
                                  <p:stCondLst>
                                    <p:cond delay="0"/>
                                  </p:stCondLst>
                                  <p:childTnLst>
                                    <p:animMotion origin="layout" path="M -2.77778E-6 -3.12139E-6 L 0.10243 -0.26219 " pathEditMode="relative" rAng="0" ptsTypes="AA">
                                      <p:cBhvr>
                                        <p:cTn id="37" dur="2000" fill="hold"/>
                                        <p:tgtEl>
                                          <p:spTgt spid="116745"/>
                                        </p:tgtEl>
                                        <p:attrNameLst>
                                          <p:attrName>ppt_x</p:attrName>
                                          <p:attrName>ppt_y</p:attrName>
                                        </p:attrNameLst>
                                      </p:cBhvr>
                                      <p:rCtr x="5122" y="-13110"/>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6762"/>
                                        </p:tgtEl>
                                        <p:attrNameLst>
                                          <p:attrName>style.visibility</p:attrName>
                                        </p:attrNameLst>
                                      </p:cBhvr>
                                      <p:to>
                                        <p:strVal val="visible"/>
                                      </p:to>
                                    </p:set>
                                  </p:childTnLst>
                                </p:cTn>
                              </p:par>
                              <p:par>
                                <p:cTn id="42" presetID="35" presetClass="path" presetSubtype="0" accel="50000" decel="50000" fill="hold" grpId="1" nodeType="withEffect">
                                  <p:stCondLst>
                                    <p:cond delay="0"/>
                                  </p:stCondLst>
                                  <p:childTnLst>
                                    <p:animMotion origin="layout" path="M -4.375E-6 -3.7037E-7 L -0.33229 -0.0037 " pathEditMode="relative" rAng="0" ptsTypes="AA">
                                      <p:cBhvr>
                                        <p:cTn id="43" dur="2000" fill="hold"/>
                                        <p:tgtEl>
                                          <p:spTgt spid="116762"/>
                                        </p:tgtEl>
                                        <p:attrNameLst>
                                          <p:attrName>ppt_x</p:attrName>
                                          <p:attrName>ppt_y</p:attrName>
                                        </p:attrNameLst>
                                      </p:cBhvr>
                                      <p:rCtr x="-16615" y="-185"/>
                                    </p:animMotion>
                                  </p:childTnLst>
                                </p:cTn>
                              </p:par>
                            </p:childTnLst>
                          </p:cTn>
                        </p:par>
                        <p:par>
                          <p:cTn id="44" fill="hold" nodeType="afterGroup">
                            <p:stCondLst>
                              <p:cond delay="2000"/>
                            </p:stCondLst>
                            <p:childTnLst>
                              <p:par>
                                <p:cTn id="45" presetID="1" presetClass="exit" presetSubtype="0" fill="hold" grpId="0" nodeType="afterEffect">
                                  <p:stCondLst>
                                    <p:cond delay="0"/>
                                  </p:stCondLst>
                                  <p:childTnLst>
                                    <p:set>
                                      <p:cBhvr>
                                        <p:cTn id="46" dur="1" fill="hold">
                                          <p:stCondLst>
                                            <p:cond delay="0"/>
                                          </p:stCondLst>
                                        </p:cTn>
                                        <p:tgtEl>
                                          <p:spTgt spid="116750"/>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2000"/>
                                        <p:tgtEl>
                                          <p:spTgt spid="116762"/>
                                        </p:tgtEl>
                                      </p:cBhvr>
                                    </p:animEffect>
                                    <p:set>
                                      <p:cBhvr>
                                        <p:cTn id="49" dur="1" fill="hold">
                                          <p:stCondLst>
                                            <p:cond delay="1999"/>
                                          </p:stCondLst>
                                        </p:cTn>
                                        <p:tgtEl>
                                          <p:spTgt spid="116762"/>
                                        </p:tgtEl>
                                        <p:attrNameLst>
                                          <p:attrName>style.visibility</p:attrName>
                                        </p:attrNameLst>
                                      </p:cBhvr>
                                      <p:to>
                                        <p:strVal val="hidden"/>
                                      </p:to>
                                    </p:set>
                                  </p:childTnLst>
                                </p:cTn>
                              </p:par>
                              <p:par>
                                <p:cTn id="50" presetID="63" presetClass="path" presetSubtype="0" accel="50000" decel="50000" fill="hold" grpId="0" nodeType="withEffect">
                                  <p:stCondLst>
                                    <p:cond delay="0"/>
                                  </p:stCondLst>
                                  <p:childTnLst>
                                    <p:animMotion origin="layout" path="M 4.16667E-6 4.04624E-7 L 0.25191 -0.08393 " pathEditMode="relative" rAng="0" ptsTypes="AA">
                                      <p:cBhvr>
                                        <p:cTn id="51" dur="2000" fill="hold"/>
                                        <p:tgtEl>
                                          <p:spTgt spid="116749"/>
                                        </p:tgtEl>
                                        <p:attrNameLst>
                                          <p:attrName>ppt_x</p:attrName>
                                          <p:attrName>ppt_y</p:attrName>
                                        </p:attrNameLst>
                                      </p:cBhvr>
                                      <p:rCtr x="12587" y="-4208"/>
                                    </p:animMotion>
                                  </p:childTnLst>
                                </p:cTn>
                              </p:par>
                              <p:par>
                                <p:cTn id="52" presetID="63" presetClass="path" presetSubtype="0" accel="50000" decel="50000" fill="hold" grpId="0" nodeType="withEffect">
                                  <p:stCondLst>
                                    <p:cond delay="0"/>
                                  </p:stCondLst>
                                  <p:childTnLst>
                                    <p:animMotion origin="layout" path="M 4.16667E-6 -3.12139E-6 L 0.14166 -0.04185 " pathEditMode="relative" rAng="0" ptsTypes="AA">
                                      <p:cBhvr>
                                        <p:cTn id="53" dur="2000" fill="hold"/>
                                        <p:tgtEl>
                                          <p:spTgt spid="116748"/>
                                        </p:tgtEl>
                                        <p:attrNameLst>
                                          <p:attrName>ppt_x</p:attrName>
                                          <p:attrName>ppt_y</p:attrName>
                                        </p:attrNameLst>
                                      </p:cBhvr>
                                      <p:rCtr x="7083" y="-2104"/>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6763"/>
                                        </p:tgtEl>
                                        <p:attrNameLst>
                                          <p:attrName>style.visibility</p:attrName>
                                        </p:attrNameLst>
                                      </p:cBhvr>
                                      <p:to>
                                        <p:strVal val="visible"/>
                                      </p:to>
                                    </p:set>
                                  </p:childTnLst>
                                </p:cTn>
                              </p:par>
                              <p:par>
                                <p:cTn id="58" presetID="35" presetClass="path" presetSubtype="0" accel="50000" decel="50000" fill="hold" grpId="1" nodeType="withEffect">
                                  <p:stCondLst>
                                    <p:cond delay="0"/>
                                  </p:stCondLst>
                                  <p:childTnLst>
                                    <p:animMotion origin="layout" path="M -4.375E-6 -3.7037E-7 L -0.41406 -0.0037 " pathEditMode="relative" rAng="0" ptsTypes="AA">
                                      <p:cBhvr>
                                        <p:cTn id="59" dur="2000" fill="hold"/>
                                        <p:tgtEl>
                                          <p:spTgt spid="116763"/>
                                        </p:tgtEl>
                                        <p:attrNameLst>
                                          <p:attrName>ppt_x</p:attrName>
                                          <p:attrName>ppt_y</p:attrName>
                                        </p:attrNameLst>
                                      </p:cBhvr>
                                      <p:rCtr x="-20703" y="-185"/>
                                    </p:animMotion>
                                  </p:childTnLst>
                                </p:cTn>
                              </p:par>
                            </p:childTnLst>
                          </p:cTn>
                        </p:par>
                        <p:par>
                          <p:cTn id="60" fill="hold" nodeType="afterGroup">
                            <p:stCondLst>
                              <p:cond delay="2000"/>
                            </p:stCondLst>
                            <p:childTnLst>
                              <p:par>
                                <p:cTn id="61" presetID="1" presetClass="exit" presetSubtype="0" fill="hold" grpId="0" nodeType="afterEffect">
                                  <p:stCondLst>
                                    <p:cond delay="0"/>
                                  </p:stCondLst>
                                  <p:childTnLst>
                                    <p:set>
                                      <p:cBhvr>
                                        <p:cTn id="62" dur="1" fill="hold">
                                          <p:stCondLst>
                                            <p:cond delay="0"/>
                                          </p:stCondLst>
                                        </p:cTn>
                                        <p:tgtEl>
                                          <p:spTgt spid="11675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000"/>
                                        <p:tgtEl>
                                          <p:spTgt spid="116763"/>
                                        </p:tgtEl>
                                      </p:cBhvr>
                                    </p:animEffect>
                                    <p:set>
                                      <p:cBhvr>
                                        <p:cTn id="65" dur="1" fill="hold">
                                          <p:stCondLst>
                                            <p:cond delay="1999"/>
                                          </p:stCondLst>
                                        </p:cTn>
                                        <p:tgtEl>
                                          <p:spTgt spid="116763"/>
                                        </p:tgtEl>
                                        <p:attrNameLst>
                                          <p:attrName>style.visibility</p:attrName>
                                        </p:attrNameLst>
                                      </p:cBhvr>
                                      <p:to>
                                        <p:strVal val="hidden"/>
                                      </p:to>
                                    </p:set>
                                  </p:childTnLst>
                                </p:cTn>
                              </p:par>
                              <p:par>
                                <p:cTn id="66" presetID="35" presetClass="path" presetSubtype="0" accel="50000" decel="50000" fill="hold" grpId="0" nodeType="withEffect">
                                  <p:stCondLst>
                                    <p:cond delay="0"/>
                                  </p:stCondLst>
                                  <p:childTnLst>
                                    <p:animMotion origin="layout" path="M 0.0 0.0  L -0.25 0.0  E" pathEditMode="relative" ptsTypes="">
                                      <p:cBhvr>
                                        <p:cTn id="67" dur="2000" fill="hold"/>
                                        <p:tgtEl>
                                          <p:spTgt spid="116752"/>
                                        </p:tgtEl>
                                        <p:attrNameLst>
                                          <p:attrName>ppt_x</p:attrName>
                                          <p:attrName>ppt_y</p:attrName>
                                        </p:attrNameLst>
                                      </p:cBhvr>
                                    </p:animMotion>
                                  </p:childTnLst>
                                </p:cTn>
                              </p:par>
                              <p:par>
                                <p:cTn id="68" presetID="64" presetClass="path" presetSubtype="0" accel="50000" decel="50000" fill="hold" grpId="0" nodeType="withEffect">
                                  <p:stCondLst>
                                    <p:cond delay="0"/>
                                  </p:stCondLst>
                                  <p:childTnLst>
                                    <p:animMotion origin="layout" path="M -1.38889E-6 -3.12139E-6 L -0.17326 -0.17826 " pathEditMode="relative" rAng="0" ptsTypes="AA">
                                      <p:cBhvr>
                                        <p:cTn id="69" dur="2000" fill="hold"/>
                                        <p:tgtEl>
                                          <p:spTgt spid="116751"/>
                                        </p:tgtEl>
                                        <p:attrNameLst>
                                          <p:attrName>ppt_x</p:attrName>
                                          <p:attrName>ppt_y</p:attrName>
                                        </p:attrNameLst>
                                      </p:cBhvr>
                                      <p:rCtr x="-8663" y="-89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2" grpId="0" animBg="1"/>
      <p:bldP spid="116743" grpId="0" animBg="1"/>
      <p:bldP spid="116743" grpId="1" animBg="1"/>
      <p:bldP spid="116743" grpId="2" animBg="1"/>
      <p:bldP spid="116745" grpId="0" animBg="1"/>
      <p:bldP spid="116746" grpId="0" animBg="1"/>
      <p:bldP spid="116747" grpId="0" animBg="1"/>
      <p:bldP spid="116748" grpId="0" animBg="1"/>
      <p:bldP spid="116749" grpId="0" animBg="1"/>
      <p:bldP spid="116750" grpId="0" animBg="1"/>
      <p:bldP spid="116751" grpId="0" animBg="1"/>
      <p:bldP spid="116752" grpId="0" animBg="1"/>
      <p:bldP spid="116753" grpId="0" animBg="1"/>
      <p:bldP spid="116761" grpId="0" animBg="1"/>
      <p:bldP spid="116761" grpId="1" animBg="1"/>
      <p:bldP spid="116761" grpId="2" animBg="1"/>
      <p:bldP spid="116762" grpId="0" animBg="1"/>
      <p:bldP spid="116762" grpId="1" animBg="1"/>
      <p:bldP spid="116762" grpId="2" animBg="1"/>
      <p:bldP spid="116763" grpId="0" animBg="1"/>
      <p:bldP spid="116763" grpId="1" animBg="1"/>
      <p:bldP spid="116763"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Oval 2"/>
          <p:cNvSpPr>
            <a:spLocks noChangeArrowheads="1"/>
          </p:cNvSpPr>
          <p:nvPr/>
        </p:nvSpPr>
        <p:spPr bwMode="auto">
          <a:xfrm>
            <a:off x="8258176" y="44370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1" name="Oval 3"/>
          <p:cNvSpPr>
            <a:spLocks noChangeArrowheads="1"/>
          </p:cNvSpPr>
          <p:nvPr/>
        </p:nvSpPr>
        <p:spPr bwMode="auto">
          <a:xfrm>
            <a:off x="7248525" y="685800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4" name="Rectangle 6"/>
          <p:cNvSpPr>
            <a:spLocks noGrp="1" noChangeArrowheads="1"/>
          </p:cNvSpPr>
          <p:nvPr>
            <p:ph type="title"/>
          </p:nvPr>
        </p:nvSpPr>
        <p:spPr/>
        <p:txBody>
          <a:bodyPr/>
          <a:lstStyle/>
          <a:p>
            <a:r>
              <a:rPr lang="de-DE" altLang="en-US"/>
              <a:t>Photodissoziation</a:t>
            </a:r>
          </a:p>
        </p:txBody>
      </p:sp>
      <p:sp>
        <p:nvSpPr>
          <p:cNvPr id="119815" name="Rectangle 7"/>
          <p:cNvSpPr>
            <a:spLocks noGrp="1" noChangeArrowheads="1"/>
          </p:cNvSpPr>
          <p:nvPr>
            <p:ph type="body" idx="1"/>
          </p:nvPr>
        </p:nvSpPr>
        <p:spPr>
          <a:xfrm>
            <a:off x="1981200" y="1600200"/>
            <a:ext cx="8229600" cy="2116138"/>
          </a:xfrm>
        </p:spPr>
        <p:txBody>
          <a:bodyPr/>
          <a:lstStyle/>
          <a:p>
            <a:r>
              <a:rPr lang="de-DE" altLang="en-US"/>
              <a:t>Es bilden sich aber auch ständig neue Moleküle</a:t>
            </a:r>
          </a:p>
        </p:txBody>
      </p:sp>
      <p:sp>
        <p:nvSpPr>
          <p:cNvPr id="119816" name="Oval 8"/>
          <p:cNvSpPr>
            <a:spLocks noChangeArrowheads="1"/>
          </p:cNvSpPr>
          <p:nvPr/>
        </p:nvSpPr>
        <p:spPr bwMode="auto">
          <a:xfrm>
            <a:off x="6845300" y="3284538"/>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Oval 9"/>
          <p:cNvSpPr>
            <a:spLocks noChangeArrowheads="1"/>
          </p:cNvSpPr>
          <p:nvPr/>
        </p:nvSpPr>
        <p:spPr bwMode="auto">
          <a:xfrm>
            <a:off x="8642280"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9" name="Oval 11"/>
          <p:cNvSpPr>
            <a:spLocks noChangeArrowheads="1"/>
          </p:cNvSpPr>
          <p:nvPr/>
        </p:nvSpPr>
        <p:spPr bwMode="auto">
          <a:xfrm>
            <a:off x="6381751" y="4797425"/>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0" name="Oval 12"/>
          <p:cNvSpPr>
            <a:spLocks noChangeArrowheads="1"/>
          </p:cNvSpPr>
          <p:nvPr/>
        </p:nvSpPr>
        <p:spPr bwMode="auto">
          <a:xfrm>
            <a:off x="7729538" y="5157788"/>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2" name="Oval 14"/>
          <p:cNvSpPr>
            <a:spLocks noChangeArrowheads="1"/>
          </p:cNvSpPr>
          <p:nvPr/>
        </p:nvSpPr>
        <p:spPr bwMode="auto">
          <a:xfrm>
            <a:off x="1677989" y="386080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3" name="Oval 15"/>
          <p:cNvSpPr>
            <a:spLocks noChangeArrowheads="1"/>
          </p:cNvSpPr>
          <p:nvPr/>
        </p:nvSpPr>
        <p:spPr bwMode="auto">
          <a:xfrm>
            <a:off x="739702"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5" name="Oval 17"/>
          <p:cNvSpPr>
            <a:spLocks noChangeArrowheads="1"/>
          </p:cNvSpPr>
          <p:nvPr/>
        </p:nvSpPr>
        <p:spPr bwMode="auto">
          <a:xfrm>
            <a:off x="2855913" y="5084763"/>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6" name="Oval 18"/>
          <p:cNvSpPr>
            <a:spLocks noChangeArrowheads="1"/>
          </p:cNvSpPr>
          <p:nvPr/>
        </p:nvSpPr>
        <p:spPr bwMode="auto">
          <a:xfrm>
            <a:off x="2855913" y="5734050"/>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7" name="Line 19"/>
          <p:cNvSpPr>
            <a:spLocks noChangeShapeType="1"/>
          </p:cNvSpPr>
          <p:nvPr/>
        </p:nvSpPr>
        <p:spPr bwMode="auto">
          <a:xfrm>
            <a:off x="3071813" y="5518150"/>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Oval 26"/>
          <p:cNvSpPr>
            <a:spLocks noChangeArrowheads="1"/>
          </p:cNvSpPr>
          <p:nvPr/>
        </p:nvSpPr>
        <p:spPr bwMode="auto">
          <a:xfrm>
            <a:off x="4224338" y="7100888"/>
            <a:ext cx="431800" cy="431800"/>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5" name="Line 27"/>
          <p:cNvSpPr>
            <a:spLocks noChangeShapeType="1"/>
          </p:cNvSpPr>
          <p:nvPr/>
        </p:nvSpPr>
        <p:spPr bwMode="auto">
          <a:xfrm flipH="1">
            <a:off x="6597651" y="5229225"/>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6" name="Freeform 28"/>
          <p:cNvSpPr>
            <a:spLocks/>
          </p:cNvSpPr>
          <p:nvPr/>
        </p:nvSpPr>
        <p:spPr bwMode="auto">
          <a:xfrm rot="10800000">
            <a:off x="8905876" y="5300663"/>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7" name="Line 29"/>
          <p:cNvSpPr>
            <a:spLocks noChangeShapeType="1"/>
          </p:cNvSpPr>
          <p:nvPr/>
        </p:nvSpPr>
        <p:spPr bwMode="auto">
          <a:xfrm flipH="1">
            <a:off x="8858180" y="5516563"/>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Freeform 31"/>
          <p:cNvSpPr>
            <a:spLocks/>
          </p:cNvSpPr>
          <p:nvPr/>
        </p:nvSpPr>
        <p:spPr bwMode="auto">
          <a:xfrm rot="10800000">
            <a:off x="9636127" y="555148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32"/>
          <p:cNvSpPr>
            <a:spLocks noChangeShapeType="1"/>
          </p:cNvSpPr>
          <p:nvPr/>
        </p:nvSpPr>
        <p:spPr bwMode="auto">
          <a:xfrm flipH="1">
            <a:off x="7061200" y="3716338"/>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1" name="Freeform 33"/>
          <p:cNvSpPr>
            <a:spLocks/>
          </p:cNvSpPr>
          <p:nvPr/>
        </p:nvSpPr>
        <p:spPr bwMode="auto">
          <a:xfrm rot="10800000">
            <a:off x="8905876" y="371633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2" name="Line 34"/>
          <p:cNvSpPr>
            <a:spLocks noChangeShapeType="1"/>
          </p:cNvSpPr>
          <p:nvPr/>
        </p:nvSpPr>
        <p:spPr bwMode="auto">
          <a:xfrm flipH="1">
            <a:off x="8474076" y="4221163"/>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3" name="Line 35"/>
          <p:cNvSpPr>
            <a:spLocks noChangeShapeType="1"/>
          </p:cNvSpPr>
          <p:nvPr/>
        </p:nvSpPr>
        <p:spPr bwMode="auto">
          <a:xfrm flipH="1">
            <a:off x="4727575" y="5445125"/>
            <a:ext cx="0" cy="2159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4" name="Line 36"/>
          <p:cNvSpPr>
            <a:spLocks noChangeShapeType="1"/>
          </p:cNvSpPr>
          <p:nvPr/>
        </p:nvSpPr>
        <p:spPr bwMode="auto">
          <a:xfrm>
            <a:off x="5808663" y="2924176"/>
            <a:ext cx="0" cy="3933825"/>
          </a:xfrm>
          <a:prstGeom prst="line">
            <a:avLst/>
          </a:prstGeom>
          <a:noFill/>
          <a:ln w="762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5" name="Text Box 37"/>
          <p:cNvSpPr txBox="1">
            <a:spLocks noChangeArrowheads="1"/>
          </p:cNvSpPr>
          <p:nvPr/>
        </p:nvSpPr>
        <p:spPr bwMode="auto">
          <a:xfrm>
            <a:off x="3143250" y="3284539"/>
            <a:ext cx="2179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en-US" sz="2400"/>
              <a:t>Vor UV Strahlung abgeschirmt</a:t>
            </a:r>
          </a:p>
        </p:txBody>
      </p:sp>
      <p:pic>
        <p:nvPicPr>
          <p:cNvPr id="119846" name="Picture 38" descr="d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65148">
            <a:off x="1847850" y="4365625"/>
            <a:ext cx="825500" cy="13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947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grpId="0" nodeType="clickEffect">
                                  <p:stCondLst>
                                    <p:cond delay="0"/>
                                  </p:stCondLst>
                                  <p:childTnLst>
                                    <p:animMotion origin="layout" path="M -0.01172 0.00972 L 0.17722 -0.2419 " pathEditMode="relative" rAng="0" ptsTypes="AA">
                                      <p:cBhvr>
                                        <p:cTn id="6" dur="2000" fill="hold"/>
                                        <p:tgtEl>
                                          <p:spTgt spid="119834"/>
                                        </p:tgtEl>
                                        <p:attrNameLst>
                                          <p:attrName>ppt_x</p:attrName>
                                          <p:attrName>ppt_y</p:attrName>
                                        </p:attrNameLst>
                                      </p:cBhvr>
                                      <p:rCtr x="9440" y="-12593"/>
                                    </p:animMotion>
                                  </p:childTnLst>
                                </p:cTn>
                              </p:par>
                            </p:childTnLst>
                          </p:cTn>
                        </p:par>
                        <p:par>
                          <p:cTn id="7" fill="hold" nodeType="afterGroup">
                            <p:stCondLst>
                              <p:cond delay="2000"/>
                            </p:stCondLst>
                            <p:childTnLst>
                              <p:par>
                                <p:cTn id="8" presetID="55" presetClass="entr" presetSubtype="0" fill="hold" grpId="0" nodeType="afterEffect">
                                  <p:stCondLst>
                                    <p:cond delay="0"/>
                                  </p:stCondLst>
                                  <p:childTnLst>
                                    <p:set>
                                      <p:cBhvr>
                                        <p:cTn id="9" dur="1" fill="hold">
                                          <p:stCondLst>
                                            <p:cond delay="0"/>
                                          </p:stCondLst>
                                        </p:cTn>
                                        <p:tgtEl>
                                          <p:spTgt spid="119835"/>
                                        </p:tgtEl>
                                        <p:attrNameLst>
                                          <p:attrName>style.visibility</p:attrName>
                                        </p:attrNameLst>
                                      </p:cBhvr>
                                      <p:to>
                                        <p:strVal val="visible"/>
                                      </p:to>
                                    </p:set>
                                    <p:anim calcmode="lin" valueType="num">
                                      <p:cBhvr>
                                        <p:cTn id="10" dur="1000" fill="hold"/>
                                        <p:tgtEl>
                                          <p:spTgt spid="119835"/>
                                        </p:tgtEl>
                                        <p:attrNameLst>
                                          <p:attrName>ppt_w</p:attrName>
                                        </p:attrNameLst>
                                      </p:cBhvr>
                                      <p:tavLst>
                                        <p:tav tm="0">
                                          <p:val>
                                            <p:strVal val="#ppt_w*0.70"/>
                                          </p:val>
                                        </p:tav>
                                        <p:tav tm="100000">
                                          <p:val>
                                            <p:strVal val="#ppt_w"/>
                                          </p:val>
                                        </p:tav>
                                      </p:tavLst>
                                    </p:anim>
                                    <p:anim calcmode="lin" valueType="num">
                                      <p:cBhvr>
                                        <p:cTn id="11" dur="1000" fill="hold"/>
                                        <p:tgtEl>
                                          <p:spTgt spid="119835"/>
                                        </p:tgtEl>
                                        <p:attrNameLst>
                                          <p:attrName>ppt_h</p:attrName>
                                        </p:attrNameLst>
                                      </p:cBhvr>
                                      <p:tavLst>
                                        <p:tav tm="0">
                                          <p:val>
                                            <p:strVal val="#ppt_h"/>
                                          </p:val>
                                        </p:tav>
                                        <p:tav tm="100000">
                                          <p:val>
                                            <p:strVal val="#ppt_h"/>
                                          </p:val>
                                        </p:tav>
                                      </p:tavLst>
                                    </p:anim>
                                    <p:animEffect transition="in" filter="fade">
                                      <p:cBhvr>
                                        <p:cTn id="12" dur="1000"/>
                                        <p:tgtEl>
                                          <p:spTgt spid="119835"/>
                                        </p:tgtEl>
                                      </p:cBhvr>
                                    </p:animEffect>
                                  </p:childTnLst>
                                </p:cTn>
                              </p:par>
                              <p:par>
                                <p:cTn id="13" presetID="1" presetClass="entr" presetSubtype="0" fill="hold" nodeType="withEffect">
                                  <p:stCondLst>
                                    <p:cond delay="0"/>
                                  </p:stCondLst>
                                  <p:childTnLst>
                                    <p:set>
                                      <p:cBhvr>
                                        <p:cTn id="14" dur="1" fill="hold">
                                          <p:stCondLst>
                                            <p:cond delay="0"/>
                                          </p:stCondLst>
                                        </p:cTn>
                                        <p:tgtEl>
                                          <p:spTgt spid="11981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36"/>
                                        </p:tgtEl>
                                        <p:attrNameLst>
                                          <p:attrName>style.visibility</p:attrName>
                                        </p:attrNameLst>
                                      </p:cBhvr>
                                      <p:to>
                                        <p:strVal val="visible"/>
                                      </p:to>
                                    </p:set>
                                  </p:childTnLst>
                                </p:cTn>
                              </p:par>
                              <p:par>
                                <p:cTn id="19" presetID="35" presetClass="path" presetSubtype="0" accel="50000" decel="50000" fill="hold" grpId="1" nodeType="withEffect">
                                  <p:stCondLst>
                                    <p:cond delay="0"/>
                                  </p:stCondLst>
                                  <p:childTnLst>
                                    <p:animMotion origin="layout" path="M -4.375E-6 4.44444E-6 L -0.19049 -0.00463 " pathEditMode="relative" rAng="0" ptsTypes="AA">
                                      <p:cBhvr>
                                        <p:cTn id="20" dur="2000" fill="hold"/>
                                        <p:tgtEl>
                                          <p:spTgt spid="119836"/>
                                        </p:tgtEl>
                                        <p:attrNameLst>
                                          <p:attrName>ppt_x</p:attrName>
                                          <p:attrName>ppt_y</p:attrName>
                                        </p:attrNameLst>
                                      </p:cBhvr>
                                      <p:rCtr x="-9531" y="-231"/>
                                    </p:animMotion>
                                  </p:childTnLst>
                                </p:cTn>
                              </p:par>
                            </p:childTnLst>
                          </p:cTn>
                        </p:par>
                        <p:par>
                          <p:cTn id="21" fill="hold" nodeType="afterGroup">
                            <p:stCondLst>
                              <p:cond delay="2000"/>
                            </p:stCondLst>
                            <p:childTnLst>
                              <p:par>
                                <p:cTn id="22" presetID="10" presetClass="exit" presetSubtype="0" fill="hold" grpId="1" nodeType="afterEffect">
                                  <p:stCondLst>
                                    <p:cond delay="0"/>
                                  </p:stCondLst>
                                  <p:childTnLst>
                                    <p:animEffect transition="out" filter="fade">
                                      <p:cBhvr>
                                        <p:cTn id="23" dur="2000"/>
                                        <p:tgtEl>
                                          <p:spTgt spid="119835"/>
                                        </p:tgtEl>
                                      </p:cBhvr>
                                    </p:animEffect>
                                    <p:set>
                                      <p:cBhvr>
                                        <p:cTn id="24" dur="1" fill="hold">
                                          <p:stCondLst>
                                            <p:cond delay="1999"/>
                                          </p:stCondLst>
                                        </p:cTn>
                                        <p:tgtEl>
                                          <p:spTgt spid="119835"/>
                                        </p:tgtEl>
                                        <p:attrNameLst>
                                          <p:attrName>style.visibility</p:attrName>
                                        </p:attrNameLst>
                                      </p:cBhvr>
                                      <p:to>
                                        <p:strVal val="hidden"/>
                                      </p:to>
                                    </p:set>
                                  </p:childTnLst>
                                </p:cTn>
                              </p:par>
                              <p:par>
                                <p:cTn id="25" presetID="10" presetClass="exit" presetSubtype="0" fill="hold" grpId="2" nodeType="withEffect">
                                  <p:stCondLst>
                                    <p:cond delay="0"/>
                                  </p:stCondLst>
                                  <p:childTnLst>
                                    <p:animEffect transition="out" filter="fade">
                                      <p:cBhvr>
                                        <p:cTn id="26" dur="2000"/>
                                        <p:tgtEl>
                                          <p:spTgt spid="119836"/>
                                        </p:tgtEl>
                                      </p:cBhvr>
                                    </p:animEffect>
                                    <p:set>
                                      <p:cBhvr>
                                        <p:cTn id="27" dur="1" fill="hold">
                                          <p:stCondLst>
                                            <p:cond delay="1999"/>
                                          </p:stCondLst>
                                        </p:cTn>
                                        <p:tgtEl>
                                          <p:spTgt spid="119836"/>
                                        </p:tgtEl>
                                        <p:attrNameLst>
                                          <p:attrName>style.visibility</p:attrName>
                                        </p:attrNameLst>
                                      </p:cBhvr>
                                      <p:to>
                                        <p:strVal val="hidden"/>
                                      </p:to>
                                    </p:set>
                                  </p:childTnLst>
                                </p:cTn>
                              </p:par>
                              <p:par>
                                <p:cTn id="28" presetID="35" presetClass="path" presetSubtype="0" accel="50000" decel="50000" fill="hold" grpId="1" nodeType="withEffect">
                                  <p:stCondLst>
                                    <p:cond delay="0"/>
                                  </p:stCondLst>
                                  <p:childTnLst>
                                    <p:animMotion origin="layout" path="M 0.17722 -0.2419 L 0.02253 -0.20996 " pathEditMode="relative" rAng="0" ptsTypes="AA">
                                      <p:cBhvr>
                                        <p:cTn id="29" dur="2000" fill="hold"/>
                                        <p:tgtEl>
                                          <p:spTgt spid="119834"/>
                                        </p:tgtEl>
                                        <p:attrNameLst>
                                          <p:attrName>ppt_x</p:attrName>
                                          <p:attrName>ppt_y</p:attrName>
                                        </p:attrNameLst>
                                      </p:cBhvr>
                                      <p:rCtr x="-7734" y="1597"/>
                                    </p:animMotion>
                                  </p:childTnLst>
                                </p:cTn>
                              </p:par>
                              <p:par>
                                <p:cTn id="30" presetID="63" presetClass="path" presetSubtype="0" accel="50000" decel="50000" fill="hold" grpId="0" nodeType="withEffect">
                                  <p:stCondLst>
                                    <p:cond delay="0"/>
                                  </p:stCondLst>
                                  <p:childTnLst>
                                    <p:animMotion origin="layout" path="M 4.16667E-6 1.48148E-6 L 0.18541 0.0419 " pathEditMode="relative" rAng="0" ptsTypes="AA">
                                      <p:cBhvr>
                                        <p:cTn id="31" dur="2000" fill="hold"/>
                                        <p:tgtEl>
                                          <p:spTgt spid="119819"/>
                                        </p:tgtEl>
                                        <p:attrNameLst>
                                          <p:attrName>ppt_x</p:attrName>
                                          <p:attrName>ppt_y</p:attrName>
                                        </p:attrNameLst>
                                      </p:cBhvr>
                                      <p:rCtr x="9271" y="2083"/>
                                    </p:animMotion>
                                  </p:childTnLst>
                                </p:cTn>
                              </p:par>
                            </p:childTnLst>
                          </p:cTn>
                        </p:par>
                        <p:par>
                          <p:cTn id="32" fill="hold" nodeType="afterGroup">
                            <p:stCondLst>
                              <p:cond delay="4000"/>
                            </p:stCondLst>
                            <p:childTnLst>
                              <p:par>
                                <p:cTn id="33" presetID="55" presetClass="entr" presetSubtype="0" fill="hold" grpId="0" nodeType="afterEffect">
                                  <p:stCondLst>
                                    <p:cond delay="0"/>
                                  </p:stCondLst>
                                  <p:childTnLst>
                                    <p:set>
                                      <p:cBhvr>
                                        <p:cTn id="34" dur="1" fill="hold">
                                          <p:stCondLst>
                                            <p:cond delay="0"/>
                                          </p:stCondLst>
                                        </p:cTn>
                                        <p:tgtEl>
                                          <p:spTgt spid="119837"/>
                                        </p:tgtEl>
                                        <p:attrNameLst>
                                          <p:attrName>style.visibility</p:attrName>
                                        </p:attrNameLst>
                                      </p:cBhvr>
                                      <p:to>
                                        <p:strVal val="visible"/>
                                      </p:to>
                                    </p:set>
                                    <p:anim calcmode="lin" valueType="num">
                                      <p:cBhvr>
                                        <p:cTn id="35" dur="1000" fill="hold"/>
                                        <p:tgtEl>
                                          <p:spTgt spid="119837"/>
                                        </p:tgtEl>
                                        <p:attrNameLst>
                                          <p:attrName>ppt_w</p:attrName>
                                        </p:attrNameLst>
                                      </p:cBhvr>
                                      <p:tavLst>
                                        <p:tav tm="0">
                                          <p:val>
                                            <p:strVal val="#ppt_w*0.70"/>
                                          </p:val>
                                        </p:tav>
                                        <p:tav tm="100000">
                                          <p:val>
                                            <p:strVal val="#ppt_w"/>
                                          </p:val>
                                        </p:tav>
                                      </p:tavLst>
                                    </p:anim>
                                    <p:anim calcmode="lin" valueType="num">
                                      <p:cBhvr>
                                        <p:cTn id="36" dur="1000" fill="hold"/>
                                        <p:tgtEl>
                                          <p:spTgt spid="119837"/>
                                        </p:tgtEl>
                                        <p:attrNameLst>
                                          <p:attrName>ppt_h</p:attrName>
                                        </p:attrNameLst>
                                      </p:cBhvr>
                                      <p:tavLst>
                                        <p:tav tm="0">
                                          <p:val>
                                            <p:strVal val="#ppt_h"/>
                                          </p:val>
                                        </p:tav>
                                        <p:tav tm="100000">
                                          <p:val>
                                            <p:strVal val="#ppt_h"/>
                                          </p:val>
                                        </p:tav>
                                      </p:tavLst>
                                    </p:anim>
                                    <p:animEffect transition="in" filter="fade">
                                      <p:cBhvr>
                                        <p:cTn id="37" dur="1000"/>
                                        <p:tgtEl>
                                          <p:spTgt spid="11983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9839"/>
                                        </p:tgtEl>
                                        <p:attrNameLst>
                                          <p:attrName>style.visibility</p:attrName>
                                        </p:attrNameLst>
                                      </p:cBhvr>
                                      <p:to>
                                        <p:strVal val="visible"/>
                                      </p:to>
                                    </p:set>
                                  </p:childTnLst>
                                </p:cTn>
                              </p:par>
                              <p:par>
                                <p:cTn id="42" presetID="35" presetClass="path" presetSubtype="0" accel="50000" decel="50000" fill="hold" grpId="1" nodeType="withEffect">
                                  <p:stCondLst>
                                    <p:cond delay="0"/>
                                  </p:stCondLst>
                                  <p:childTnLst>
                                    <p:animMotion origin="layout" path="M 0.04206 0.00579 L -0.06497 -0.00394 " pathEditMode="relative" rAng="0" ptsTypes="AA">
                                      <p:cBhvr>
                                        <p:cTn id="43" dur="2000" fill="hold"/>
                                        <p:tgtEl>
                                          <p:spTgt spid="119839"/>
                                        </p:tgtEl>
                                        <p:attrNameLst>
                                          <p:attrName>ppt_x</p:attrName>
                                          <p:attrName>ppt_y</p:attrName>
                                        </p:attrNameLst>
                                      </p:cBhvr>
                                      <p:rCtr x="-5352" y="-486"/>
                                    </p:animMotion>
                                  </p:childTnLst>
                                </p:cTn>
                              </p:par>
                            </p:childTnLst>
                          </p:cTn>
                        </p:par>
                        <p:par>
                          <p:cTn id="44" fill="hold" nodeType="afterGroup">
                            <p:stCondLst>
                              <p:cond delay="2000"/>
                            </p:stCondLst>
                            <p:childTnLst>
                              <p:par>
                                <p:cTn id="45" presetID="10" presetClass="exit" presetSubtype="0" fill="hold" grpId="1" nodeType="afterEffect">
                                  <p:stCondLst>
                                    <p:cond delay="0"/>
                                  </p:stCondLst>
                                  <p:childTnLst>
                                    <p:animEffect transition="out" filter="fade">
                                      <p:cBhvr>
                                        <p:cTn id="46" dur="2000"/>
                                        <p:tgtEl>
                                          <p:spTgt spid="119837"/>
                                        </p:tgtEl>
                                      </p:cBhvr>
                                    </p:animEffect>
                                    <p:set>
                                      <p:cBhvr>
                                        <p:cTn id="47" dur="1" fill="hold">
                                          <p:stCondLst>
                                            <p:cond delay="1999"/>
                                          </p:stCondLst>
                                        </p:cTn>
                                        <p:tgtEl>
                                          <p:spTgt spid="119837"/>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2000"/>
                                        <p:tgtEl>
                                          <p:spTgt spid="119839"/>
                                        </p:tgtEl>
                                      </p:cBhvr>
                                    </p:animEffect>
                                    <p:set>
                                      <p:cBhvr>
                                        <p:cTn id="50" dur="1" fill="hold">
                                          <p:stCondLst>
                                            <p:cond delay="1999"/>
                                          </p:stCondLst>
                                        </p:cTn>
                                        <p:tgtEl>
                                          <p:spTgt spid="119839"/>
                                        </p:tgtEl>
                                        <p:attrNameLst>
                                          <p:attrName>style.visibility</p:attrName>
                                        </p:attrNameLst>
                                      </p:cBhvr>
                                      <p:to>
                                        <p:strVal val="hidden"/>
                                      </p:to>
                                    </p:set>
                                  </p:childTnLst>
                                </p:cTn>
                              </p:par>
                              <p:par>
                                <p:cTn id="51" presetID="35" presetClass="path" presetSubtype="0" accel="50000" decel="50000" fill="hold" grpId="0" nodeType="withEffect">
                                  <p:stCondLst>
                                    <p:cond delay="0"/>
                                  </p:stCondLst>
                                  <p:childTnLst>
                                    <p:animMotion origin="layout" path="M -2.5E-6 -2.59259E-6 L -0.13385 0.09445 " pathEditMode="relative" rAng="0" ptsTypes="AA">
                                      <p:cBhvr>
                                        <p:cTn id="52" dur="2000" fill="hold"/>
                                        <p:tgtEl>
                                          <p:spTgt spid="119817"/>
                                        </p:tgtEl>
                                        <p:attrNameLst>
                                          <p:attrName>ppt_x</p:attrName>
                                          <p:attrName>ppt_y</p:attrName>
                                        </p:attrNameLst>
                                      </p:cBhvr>
                                      <p:rCtr x="-6693" y="4722"/>
                                    </p:animMotion>
                                  </p:childTnLst>
                                </p:cTn>
                              </p:par>
                              <p:par>
                                <p:cTn id="53" presetID="64" presetClass="path" presetSubtype="0" accel="50000" decel="50000" fill="hold" grpId="1" nodeType="withEffect">
                                  <p:stCondLst>
                                    <p:cond delay="0"/>
                                  </p:stCondLst>
                                  <p:childTnLst>
                                    <p:animMotion origin="layout" path="M 0.18541 0.0419 L 0.03802 -0.12616 " pathEditMode="relative" rAng="0" ptsTypes="AA">
                                      <p:cBhvr>
                                        <p:cTn id="54" dur="2000" fill="hold"/>
                                        <p:tgtEl>
                                          <p:spTgt spid="119819"/>
                                        </p:tgtEl>
                                        <p:attrNameLst>
                                          <p:attrName>ppt_x</p:attrName>
                                          <p:attrName>ppt_y</p:attrName>
                                        </p:attrNameLst>
                                      </p:cBhvr>
                                      <p:rCtr x="-7370" y="-8403"/>
                                    </p:animMotion>
                                  </p:childTnLst>
                                </p:cTn>
                              </p:par>
                            </p:childTnLst>
                          </p:cTn>
                        </p:par>
                        <p:par>
                          <p:cTn id="55" fill="hold" nodeType="afterGroup">
                            <p:stCondLst>
                              <p:cond delay="4000"/>
                            </p:stCondLst>
                            <p:childTnLst>
                              <p:par>
                                <p:cTn id="56" presetID="55" presetClass="entr" presetSubtype="0" fill="hold" grpId="0" nodeType="afterEffect">
                                  <p:stCondLst>
                                    <p:cond delay="0"/>
                                  </p:stCondLst>
                                  <p:childTnLst>
                                    <p:set>
                                      <p:cBhvr>
                                        <p:cTn id="57" dur="1" fill="hold">
                                          <p:stCondLst>
                                            <p:cond delay="0"/>
                                          </p:stCondLst>
                                        </p:cTn>
                                        <p:tgtEl>
                                          <p:spTgt spid="119840"/>
                                        </p:tgtEl>
                                        <p:attrNameLst>
                                          <p:attrName>style.visibility</p:attrName>
                                        </p:attrNameLst>
                                      </p:cBhvr>
                                      <p:to>
                                        <p:strVal val="visible"/>
                                      </p:to>
                                    </p:set>
                                    <p:anim calcmode="lin" valueType="num">
                                      <p:cBhvr>
                                        <p:cTn id="58" dur="1000" fill="hold"/>
                                        <p:tgtEl>
                                          <p:spTgt spid="119840"/>
                                        </p:tgtEl>
                                        <p:attrNameLst>
                                          <p:attrName>ppt_w</p:attrName>
                                        </p:attrNameLst>
                                      </p:cBhvr>
                                      <p:tavLst>
                                        <p:tav tm="0">
                                          <p:val>
                                            <p:strVal val="#ppt_w*0.70"/>
                                          </p:val>
                                        </p:tav>
                                        <p:tav tm="100000">
                                          <p:val>
                                            <p:strVal val="#ppt_w"/>
                                          </p:val>
                                        </p:tav>
                                      </p:tavLst>
                                    </p:anim>
                                    <p:anim calcmode="lin" valueType="num">
                                      <p:cBhvr>
                                        <p:cTn id="59" dur="1000" fill="hold"/>
                                        <p:tgtEl>
                                          <p:spTgt spid="119840"/>
                                        </p:tgtEl>
                                        <p:attrNameLst>
                                          <p:attrName>ppt_h</p:attrName>
                                        </p:attrNameLst>
                                      </p:cBhvr>
                                      <p:tavLst>
                                        <p:tav tm="0">
                                          <p:val>
                                            <p:strVal val="#ppt_h"/>
                                          </p:val>
                                        </p:tav>
                                        <p:tav tm="100000">
                                          <p:val>
                                            <p:strVal val="#ppt_h"/>
                                          </p:val>
                                        </p:tav>
                                      </p:tavLst>
                                    </p:anim>
                                    <p:animEffect transition="in" filter="fade">
                                      <p:cBhvr>
                                        <p:cTn id="60" dur="1000"/>
                                        <p:tgtEl>
                                          <p:spTgt spid="11984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9841"/>
                                        </p:tgtEl>
                                        <p:attrNameLst>
                                          <p:attrName>style.visibility</p:attrName>
                                        </p:attrNameLst>
                                      </p:cBhvr>
                                      <p:to>
                                        <p:strVal val="visible"/>
                                      </p:to>
                                    </p:set>
                                  </p:childTnLst>
                                </p:cTn>
                              </p:par>
                              <p:par>
                                <p:cTn id="65" presetID="35" presetClass="path" presetSubtype="0" accel="50000" decel="50000" fill="hold" grpId="1" nodeType="withEffect">
                                  <p:stCondLst>
                                    <p:cond delay="0"/>
                                  </p:stCondLst>
                                  <p:childTnLst>
                                    <p:animMotion origin="layout" path="M -4.375E-6 2.96296E-6 L -0.15351 -0.00371 " pathEditMode="relative" rAng="0" ptsTypes="AA">
                                      <p:cBhvr>
                                        <p:cTn id="66" dur="2000" fill="hold"/>
                                        <p:tgtEl>
                                          <p:spTgt spid="119841"/>
                                        </p:tgtEl>
                                        <p:attrNameLst>
                                          <p:attrName>ppt_x</p:attrName>
                                          <p:attrName>ppt_y</p:attrName>
                                        </p:attrNameLst>
                                      </p:cBhvr>
                                      <p:rCtr x="-7682" y="-185"/>
                                    </p:animMotion>
                                  </p:childTnLst>
                                </p:cTn>
                              </p:par>
                            </p:childTnLst>
                          </p:cTn>
                        </p:par>
                        <p:par>
                          <p:cTn id="67" fill="hold" nodeType="afterGroup">
                            <p:stCondLst>
                              <p:cond delay="2000"/>
                            </p:stCondLst>
                            <p:childTnLst>
                              <p:par>
                                <p:cTn id="68" presetID="10" presetClass="exit" presetSubtype="0" fill="hold" grpId="1" nodeType="afterEffect">
                                  <p:stCondLst>
                                    <p:cond delay="0"/>
                                  </p:stCondLst>
                                  <p:childTnLst>
                                    <p:animEffect transition="out" filter="fade">
                                      <p:cBhvr>
                                        <p:cTn id="69" dur="2000"/>
                                        <p:tgtEl>
                                          <p:spTgt spid="119840"/>
                                        </p:tgtEl>
                                      </p:cBhvr>
                                    </p:animEffect>
                                    <p:set>
                                      <p:cBhvr>
                                        <p:cTn id="70" dur="1" fill="hold">
                                          <p:stCondLst>
                                            <p:cond delay="1999"/>
                                          </p:stCondLst>
                                        </p:cTn>
                                        <p:tgtEl>
                                          <p:spTgt spid="11984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2000"/>
                                        <p:tgtEl>
                                          <p:spTgt spid="119841"/>
                                        </p:tgtEl>
                                      </p:cBhvr>
                                    </p:animEffect>
                                    <p:set>
                                      <p:cBhvr>
                                        <p:cTn id="73" dur="1" fill="hold">
                                          <p:stCondLst>
                                            <p:cond delay="1999"/>
                                          </p:stCondLst>
                                        </p:cTn>
                                        <p:tgtEl>
                                          <p:spTgt spid="119841"/>
                                        </p:tgtEl>
                                        <p:attrNameLst>
                                          <p:attrName>style.visibility</p:attrName>
                                        </p:attrNameLst>
                                      </p:cBhvr>
                                      <p:to>
                                        <p:strVal val="hidden"/>
                                      </p:to>
                                    </p:set>
                                  </p:childTnLst>
                                </p:cTn>
                              </p:par>
                              <p:par>
                                <p:cTn id="74" presetID="49" presetClass="path" presetSubtype="0" accel="50000" decel="50000" fill="hold" grpId="0" nodeType="withEffect">
                                  <p:stCondLst>
                                    <p:cond delay="0"/>
                                  </p:stCondLst>
                                  <p:childTnLst>
                                    <p:animMotion origin="layout" path="M 3.33333E-6 3.33333E-6 L 0.11588 0.07338 " pathEditMode="relative" rAng="0" ptsTypes="AA">
                                      <p:cBhvr>
                                        <p:cTn id="75" dur="2000" fill="hold"/>
                                        <p:tgtEl>
                                          <p:spTgt spid="119816"/>
                                        </p:tgtEl>
                                        <p:attrNameLst>
                                          <p:attrName>ppt_x</p:attrName>
                                          <p:attrName>ppt_y</p:attrName>
                                        </p:attrNameLst>
                                      </p:cBhvr>
                                      <p:rCtr x="5794" y="3657"/>
                                    </p:animMotion>
                                  </p:childTnLst>
                                </p:cTn>
                              </p:par>
                              <p:par>
                                <p:cTn id="76" presetID="42" presetClass="path" presetSubtype="0" accel="50000" decel="50000" fill="hold" grpId="2" nodeType="withEffect">
                                  <p:stCondLst>
                                    <p:cond delay="0"/>
                                  </p:stCondLst>
                                  <p:childTnLst>
                                    <p:animMotion origin="layout" path="M 0.03802 -0.12616 L -0.15443 0.0287 " pathEditMode="relative" rAng="0" ptsTypes="AA">
                                      <p:cBhvr>
                                        <p:cTn id="77" dur="2000" fill="hold"/>
                                        <p:tgtEl>
                                          <p:spTgt spid="119819"/>
                                        </p:tgtEl>
                                        <p:attrNameLst>
                                          <p:attrName>ppt_x</p:attrName>
                                          <p:attrName>ppt_y</p:attrName>
                                        </p:attrNameLst>
                                      </p:cBhvr>
                                      <p:rCtr x="-9622" y="7731"/>
                                    </p:animMotion>
                                  </p:childTnLst>
                                </p:cTn>
                              </p:par>
                            </p:childTnLst>
                          </p:cTn>
                        </p:par>
                        <p:par>
                          <p:cTn id="78" fill="hold" nodeType="afterGroup">
                            <p:stCondLst>
                              <p:cond delay="4000"/>
                            </p:stCondLst>
                            <p:childTnLst>
                              <p:par>
                                <p:cTn id="79" presetID="55" presetClass="entr" presetSubtype="0" fill="hold" grpId="0" nodeType="afterEffect">
                                  <p:stCondLst>
                                    <p:cond delay="0"/>
                                  </p:stCondLst>
                                  <p:childTnLst>
                                    <p:set>
                                      <p:cBhvr>
                                        <p:cTn id="80" dur="1" fill="hold">
                                          <p:stCondLst>
                                            <p:cond delay="0"/>
                                          </p:stCondLst>
                                        </p:cTn>
                                        <p:tgtEl>
                                          <p:spTgt spid="119842"/>
                                        </p:tgtEl>
                                        <p:attrNameLst>
                                          <p:attrName>style.visibility</p:attrName>
                                        </p:attrNameLst>
                                      </p:cBhvr>
                                      <p:to>
                                        <p:strVal val="visible"/>
                                      </p:to>
                                    </p:set>
                                    <p:anim calcmode="lin" valueType="num">
                                      <p:cBhvr>
                                        <p:cTn id="81" dur="1000" fill="hold"/>
                                        <p:tgtEl>
                                          <p:spTgt spid="119842"/>
                                        </p:tgtEl>
                                        <p:attrNameLst>
                                          <p:attrName>ppt_w</p:attrName>
                                        </p:attrNameLst>
                                      </p:cBhvr>
                                      <p:tavLst>
                                        <p:tav tm="0">
                                          <p:val>
                                            <p:strVal val="#ppt_w*0.70"/>
                                          </p:val>
                                        </p:tav>
                                        <p:tav tm="100000">
                                          <p:val>
                                            <p:strVal val="#ppt_w"/>
                                          </p:val>
                                        </p:tav>
                                      </p:tavLst>
                                    </p:anim>
                                    <p:anim calcmode="lin" valueType="num">
                                      <p:cBhvr>
                                        <p:cTn id="82" dur="1000" fill="hold"/>
                                        <p:tgtEl>
                                          <p:spTgt spid="119842"/>
                                        </p:tgtEl>
                                        <p:attrNameLst>
                                          <p:attrName>ppt_h</p:attrName>
                                        </p:attrNameLst>
                                      </p:cBhvr>
                                      <p:tavLst>
                                        <p:tav tm="0">
                                          <p:val>
                                            <p:strVal val="#ppt_h"/>
                                          </p:val>
                                        </p:tav>
                                        <p:tav tm="100000">
                                          <p:val>
                                            <p:strVal val="#ppt_h"/>
                                          </p:val>
                                        </p:tav>
                                      </p:tavLst>
                                    </p:anim>
                                    <p:animEffect transition="in" filter="fade">
                                      <p:cBhvr>
                                        <p:cTn id="83" dur="1000"/>
                                        <p:tgtEl>
                                          <p:spTgt spid="119842"/>
                                        </p:tgtEl>
                                      </p:cBhvr>
                                    </p:animEffect>
                                  </p:childTnLst>
                                </p:cTn>
                              </p:par>
                            </p:childTnLst>
                          </p:cTn>
                        </p:par>
                        <p:par>
                          <p:cTn id="84" fill="hold" nodeType="afterGroup">
                            <p:stCondLst>
                              <p:cond delay="5000"/>
                            </p:stCondLst>
                            <p:childTnLst>
                              <p:par>
                                <p:cTn id="85" presetID="55" presetClass="entr" presetSubtype="0" fill="hold" grpId="0" nodeType="afterEffect">
                                  <p:stCondLst>
                                    <p:cond delay="0"/>
                                  </p:stCondLst>
                                  <p:childTnLst>
                                    <p:set>
                                      <p:cBhvr>
                                        <p:cTn id="86" dur="1" fill="hold">
                                          <p:stCondLst>
                                            <p:cond delay="0"/>
                                          </p:stCondLst>
                                        </p:cTn>
                                        <p:tgtEl>
                                          <p:spTgt spid="119843"/>
                                        </p:tgtEl>
                                        <p:attrNameLst>
                                          <p:attrName>style.visibility</p:attrName>
                                        </p:attrNameLst>
                                      </p:cBhvr>
                                      <p:to>
                                        <p:strVal val="visible"/>
                                      </p:to>
                                    </p:set>
                                    <p:anim calcmode="lin" valueType="num">
                                      <p:cBhvr>
                                        <p:cTn id="87" dur="1000" fill="hold"/>
                                        <p:tgtEl>
                                          <p:spTgt spid="119843"/>
                                        </p:tgtEl>
                                        <p:attrNameLst>
                                          <p:attrName>ppt_w</p:attrName>
                                        </p:attrNameLst>
                                      </p:cBhvr>
                                      <p:tavLst>
                                        <p:tav tm="0">
                                          <p:val>
                                            <p:strVal val="#ppt_w*0.70"/>
                                          </p:val>
                                        </p:tav>
                                        <p:tav tm="100000">
                                          <p:val>
                                            <p:strVal val="#ppt_w"/>
                                          </p:val>
                                        </p:tav>
                                      </p:tavLst>
                                    </p:anim>
                                    <p:anim calcmode="lin" valueType="num">
                                      <p:cBhvr>
                                        <p:cTn id="88" dur="1000" fill="hold"/>
                                        <p:tgtEl>
                                          <p:spTgt spid="119843"/>
                                        </p:tgtEl>
                                        <p:attrNameLst>
                                          <p:attrName>ppt_h</p:attrName>
                                        </p:attrNameLst>
                                      </p:cBhvr>
                                      <p:tavLst>
                                        <p:tav tm="0">
                                          <p:val>
                                            <p:strVal val="#ppt_h"/>
                                          </p:val>
                                        </p:tav>
                                        <p:tav tm="100000">
                                          <p:val>
                                            <p:strVal val="#ppt_h"/>
                                          </p:val>
                                        </p:tav>
                                      </p:tavLst>
                                    </p:anim>
                                    <p:animEffect transition="in" filter="fade">
                                      <p:cBhvr>
                                        <p:cTn id="89" dur="1000"/>
                                        <p:tgtEl>
                                          <p:spTgt spid="11984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9844"/>
                                        </p:tgtEl>
                                        <p:attrNameLst>
                                          <p:attrName>style.visibility</p:attrName>
                                        </p:attrNameLst>
                                      </p:cBhvr>
                                      <p:to>
                                        <p:strVal val="visible"/>
                                      </p:to>
                                    </p:set>
                                    <p:animEffect transition="in" filter="fade">
                                      <p:cBhvr>
                                        <p:cTn id="94" dur="2000"/>
                                        <p:tgtEl>
                                          <p:spTgt spid="119844"/>
                                        </p:tgtEl>
                                      </p:cBhvr>
                                    </p:animEffect>
                                  </p:childTnLst>
                                </p:cTn>
                              </p:par>
                            </p:childTnLst>
                          </p:cTn>
                        </p:par>
                        <p:par>
                          <p:cTn id="95" fill="hold" nodeType="afterGroup">
                            <p:stCondLst>
                              <p:cond delay="2000"/>
                            </p:stCondLst>
                            <p:childTnLst>
                              <p:par>
                                <p:cTn id="96" presetID="1" presetClass="entr" presetSubtype="0" fill="hold" grpId="0" nodeType="afterEffect">
                                  <p:stCondLst>
                                    <p:cond delay="0"/>
                                  </p:stCondLst>
                                  <p:childTnLst>
                                    <p:set>
                                      <p:cBhvr>
                                        <p:cTn id="97" dur="1" fill="hold">
                                          <p:stCondLst>
                                            <p:cond delay="0"/>
                                          </p:stCondLst>
                                        </p:cTn>
                                        <p:tgtEl>
                                          <p:spTgt spid="119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6" grpId="0" animBg="1"/>
      <p:bldP spid="119817" grpId="0" animBg="1"/>
      <p:bldP spid="119819" grpId="0" animBg="1"/>
      <p:bldP spid="119819" grpId="1" animBg="1"/>
      <p:bldP spid="119819" grpId="2" animBg="1"/>
      <p:bldP spid="119834" grpId="0" animBg="1"/>
      <p:bldP spid="119834" grpId="1" animBg="1"/>
      <p:bldP spid="119835" grpId="0" animBg="1"/>
      <p:bldP spid="119835" grpId="1" animBg="1"/>
      <p:bldP spid="119836" grpId="0" animBg="1"/>
      <p:bldP spid="119836" grpId="1" animBg="1"/>
      <p:bldP spid="119836" grpId="2" animBg="1"/>
      <p:bldP spid="119837" grpId="0" animBg="1"/>
      <p:bldP spid="119837" grpId="1" animBg="1"/>
      <p:bldP spid="119839" grpId="0" animBg="1"/>
      <p:bldP spid="119839" grpId="1" animBg="1"/>
      <p:bldP spid="119839" grpId="2" animBg="1"/>
      <p:bldP spid="119840" grpId="0" animBg="1"/>
      <p:bldP spid="119840" grpId="1" animBg="1"/>
      <p:bldP spid="119841" grpId="0" animBg="1"/>
      <p:bldP spid="119841" grpId="1" animBg="1"/>
      <p:bldP spid="119841" grpId="2" animBg="1"/>
      <p:bldP spid="119842" grpId="0" animBg="1"/>
      <p:bldP spid="119843" grpId="0" animBg="1"/>
      <p:bldP spid="119844" grpId="0" animBg="1"/>
      <p:bldP spid="1198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de-DE" altLang="en-US" dirty="0" err="1"/>
              <a:t>Photodissoziationsregionen</a:t>
            </a:r>
            <a:endParaRPr lang="de-DE" altLang="en-US" dirty="0"/>
          </a:p>
        </p:txBody>
      </p:sp>
      <p:sp>
        <p:nvSpPr>
          <p:cNvPr id="121859" name="Rectangle 3"/>
          <p:cNvSpPr>
            <a:spLocks noGrp="1" noChangeArrowheads="1"/>
          </p:cNvSpPr>
          <p:nvPr>
            <p:ph type="body" idx="1"/>
          </p:nvPr>
        </p:nvSpPr>
        <p:spPr/>
        <p:txBody>
          <a:bodyPr/>
          <a:lstStyle/>
          <a:p>
            <a:r>
              <a:rPr lang="de-DE" altLang="en-US"/>
              <a:t>Die UV Strahlung dominiert nicht nur die Chemie der Wolkenoberfläche.</a:t>
            </a:r>
          </a:p>
          <a:p>
            <a:r>
              <a:rPr lang="de-DE" altLang="en-US"/>
              <a:t>Auch die Temperatur des Gases wird durch die einfallende UV Strahlung bestimmt.</a:t>
            </a:r>
          </a:p>
          <a:p>
            <a:r>
              <a:rPr lang="de-DE" altLang="en-US"/>
              <a:t>Die Stärke der emittierten Strahlung hängt von der Temperatur des Gases ab.</a:t>
            </a:r>
          </a:p>
        </p:txBody>
      </p:sp>
    </p:spTree>
    <p:extLst>
      <p:ext uri="{BB962C8B-B14F-4D97-AF65-F5344CB8AC3E}">
        <p14:creationId xmlns:p14="http://schemas.microsoft.com/office/powerpoint/2010/main" val="13381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de-DE" altLang="en-US" dirty="0" err="1"/>
              <a:t>Photodissoziationsregionen</a:t>
            </a:r>
            <a:endParaRPr lang="de-DE" altLang="en-US" dirty="0"/>
          </a:p>
        </p:txBody>
      </p:sp>
      <p:sp>
        <p:nvSpPr>
          <p:cNvPr id="122887" name="Rectangle 7"/>
          <p:cNvSpPr>
            <a:spLocks noGrp="1" noChangeArrowheads="1"/>
          </p:cNvSpPr>
          <p:nvPr>
            <p:ph type="body" idx="1"/>
          </p:nvPr>
        </p:nvSpPr>
        <p:spPr/>
        <p:txBody>
          <a:bodyPr/>
          <a:lstStyle/>
          <a:p>
            <a:r>
              <a:rPr lang="de-DE" altLang="en-US"/>
              <a:t>UV Strahlen lösen „heiße“ Elektronen aus den Staubkörnern </a:t>
            </a:r>
            <a:br>
              <a:rPr lang="de-DE" altLang="en-US"/>
            </a:br>
            <a:r>
              <a:rPr lang="de-DE" altLang="en-US"/>
              <a:t>→ Photoelektrischer Effekt (Nobelpreis A. Einstein, 1921)</a:t>
            </a:r>
          </a:p>
          <a:p>
            <a:r>
              <a:rPr lang="de-DE" altLang="en-US"/>
              <a:t>„heiß“ meint sehr schnelle Elektronen</a:t>
            </a:r>
          </a:p>
          <a:p>
            <a:r>
              <a:rPr lang="de-DE" altLang="en-US"/>
              <a:t>Die Elektronen stoßen mit dem kühleren Gas und heizen es auf.</a:t>
            </a:r>
          </a:p>
        </p:txBody>
      </p:sp>
      <p:pic>
        <p:nvPicPr>
          <p:cNvPr id="122884" name="Picture 4" descr="d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265148">
            <a:off x="2424113" y="2393950"/>
            <a:ext cx="2646362" cy="4464050"/>
          </a:xfrm>
          <a:prstGeom prst="rect">
            <a:avLst/>
          </a:prstGeom>
          <a:noFill/>
          <a:extLst>
            <a:ext uri="{909E8E84-426E-40DD-AFC4-6F175D3DCCD1}">
              <a14:hiddenFill xmlns:a14="http://schemas.microsoft.com/office/drawing/2010/main">
                <a:solidFill>
                  <a:srgbClr val="FFFFFF"/>
                </a:solidFill>
              </a14:hiddenFill>
            </a:ext>
          </a:extLst>
        </p:spPr>
      </p:pic>
      <p:sp>
        <p:nvSpPr>
          <p:cNvPr id="122885" name="Freeform 5"/>
          <p:cNvSpPr>
            <a:spLocks/>
          </p:cNvSpPr>
          <p:nvPr/>
        </p:nvSpPr>
        <p:spPr bwMode="auto">
          <a:xfrm rot="10800000">
            <a:off x="8547101" y="4337050"/>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00FFF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6" name="Oval 6"/>
          <p:cNvSpPr>
            <a:spLocks noChangeArrowheads="1"/>
          </p:cNvSpPr>
          <p:nvPr/>
        </p:nvSpPr>
        <p:spPr bwMode="auto">
          <a:xfrm>
            <a:off x="4513263" y="4265613"/>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7987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5"/>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2.70833E-6 3.7037E-6 L -0.39727 -0.02639 " pathEditMode="relative" rAng="0" ptsTypes="AA">
                                      <p:cBhvr>
                                        <p:cTn id="8" dur="2000" fill="hold"/>
                                        <p:tgtEl>
                                          <p:spTgt spid="122885"/>
                                        </p:tgtEl>
                                        <p:attrNameLst>
                                          <p:attrName>ppt_x</p:attrName>
                                          <p:attrName>ppt_y</p:attrName>
                                        </p:attrNameLst>
                                      </p:cBhvr>
                                      <p:rCtr x="-18529" y="93"/>
                                    </p:animMotion>
                                  </p:childTnLst>
                                </p:cTn>
                              </p:par>
                            </p:childTnLst>
                          </p:cTn>
                        </p:par>
                        <p:par>
                          <p:cTn id="9" fill="hold" nodeType="afterGroup">
                            <p:stCondLst>
                              <p:cond delay="2000"/>
                            </p:stCondLst>
                            <p:childTnLst>
                              <p:par>
                                <p:cTn id="10" presetID="10" presetClass="exit" presetSubtype="0" fill="hold" grpId="2" nodeType="afterEffect">
                                  <p:stCondLst>
                                    <p:cond delay="0"/>
                                  </p:stCondLst>
                                  <p:childTnLst>
                                    <p:animEffect transition="out" filter="fade">
                                      <p:cBhvr>
                                        <p:cTn id="11" dur="2000"/>
                                        <p:tgtEl>
                                          <p:spTgt spid="122885"/>
                                        </p:tgtEl>
                                      </p:cBhvr>
                                    </p:animEffect>
                                    <p:set>
                                      <p:cBhvr>
                                        <p:cTn id="12" dur="1" fill="hold">
                                          <p:stCondLst>
                                            <p:cond delay="1999"/>
                                          </p:stCondLst>
                                        </p:cTn>
                                        <p:tgtEl>
                                          <p:spTgt spid="12288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2886"/>
                                        </p:tgtEl>
                                        <p:attrNameLst>
                                          <p:attrName>style.visibility</p:attrName>
                                        </p:attrNameLst>
                                      </p:cBhvr>
                                      <p:to>
                                        <p:strVal val="visible"/>
                                      </p:to>
                                    </p:set>
                                  </p:childTnLst>
                                </p:cTn>
                              </p:par>
                              <p:par>
                                <p:cTn id="15" presetID="56" presetClass="path" presetSubtype="0" fill="hold" grpId="1" nodeType="withEffect">
                                  <p:stCondLst>
                                    <p:cond delay="0"/>
                                  </p:stCondLst>
                                  <p:childTnLst>
                                    <p:animMotion origin="layout" path="M -1.66667E-6 2.59259E-6 L 0.58672 -0.67593 " pathEditMode="relative" rAng="0" ptsTypes="AA">
                                      <p:cBhvr>
                                        <p:cTn id="16" dur="2000" fill="hold"/>
                                        <p:tgtEl>
                                          <p:spTgt spid="122886"/>
                                        </p:tgtEl>
                                        <p:attrNameLst>
                                          <p:attrName>ppt_x</p:attrName>
                                          <p:attrName>ppt_y</p:attrName>
                                        </p:attrNameLst>
                                      </p:cBhvr>
                                      <p:rCtr x="29336" y="-33796"/>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22884"/>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12288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887">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8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122885" grpId="1" animBg="1"/>
      <p:bldP spid="122885" grpId="2" animBg="1"/>
      <p:bldP spid="122886" grpId="0" animBg="1"/>
      <p:bldP spid="122886" grpId="1" animBg="1"/>
      <p:bldP spid="122886"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de-DE" altLang="en-US" dirty="0" err="1"/>
              <a:t>Photodissoziationsregionen</a:t>
            </a:r>
            <a:endParaRPr lang="de-DE" altLang="en-US" dirty="0"/>
          </a:p>
        </p:txBody>
      </p:sp>
      <p:grpSp>
        <p:nvGrpSpPr>
          <p:cNvPr id="126017" name="Group 65"/>
          <p:cNvGrpSpPr>
            <a:grpSpLocks/>
          </p:cNvGrpSpPr>
          <p:nvPr/>
        </p:nvGrpSpPr>
        <p:grpSpPr bwMode="auto">
          <a:xfrm>
            <a:off x="2605088" y="1844675"/>
            <a:ext cx="7378700" cy="4572000"/>
            <a:chOff x="681" y="1162"/>
            <a:chExt cx="4648" cy="2880"/>
          </a:xfrm>
        </p:grpSpPr>
        <p:grpSp>
          <p:nvGrpSpPr>
            <p:cNvPr id="125974" name="Group 22"/>
            <p:cNvGrpSpPr>
              <a:grpSpLocks/>
            </p:cNvGrpSpPr>
            <p:nvPr/>
          </p:nvGrpSpPr>
          <p:grpSpPr bwMode="auto">
            <a:xfrm rot="-1085642">
              <a:off x="681" y="1910"/>
              <a:ext cx="272" cy="681"/>
              <a:chOff x="3061" y="2160"/>
              <a:chExt cx="272" cy="681"/>
            </a:xfrm>
          </p:grpSpPr>
          <p:sp>
            <p:nvSpPr>
              <p:cNvPr id="125968" name="Oval 16"/>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9" name="Oval 17"/>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0" name="Line 18"/>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16" name="Group 64"/>
            <p:cNvGrpSpPr>
              <a:grpSpLocks/>
            </p:cNvGrpSpPr>
            <p:nvPr/>
          </p:nvGrpSpPr>
          <p:grpSpPr bwMode="auto">
            <a:xfrm>
              <a:off x="5057" y="1162"/>
              <a:ext cx="272" cy="681"/>
              <a:chOff x="5057" y="1162"/>
              <a:chExt cx="272" cy="681"/>
            </a:xfrm>
          </p:grpSpPr>
          <p:sp>
            <p:nvSpPr>
              <p:cNvPr id="125971" name="Oval 19"/>
              <p:cNvSpPr>
                <a:spLocks noChangeArrowheads="1"/>
              </p:cNvSpPr>
              <p:nvPr/>
            </p:nvSpPr>
            <p:spPr bwMode="auto">
              <a:xfrm>
                <a:off x="5057" y="1162"/>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2" name="Oval 20"/>
              <p:cNvSpPr>
                <a:spLocks noChangeArrowheads="1"/>
              </p:cNvSpPr>
              <p:nvPr/>
            </p:nvSpPr>
            <p:spPr bwMode="auto">
              <a:xfrm>
                <a:off x="5057" y="1571"/>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3" name="Line 21"/>
              <p:cNvSpPr>
                <a:spLocks noChangeShapeType="1"/>
              </p:cNvSpPr>
              <p:nvPr/>
            </p:nvSpPr>
            <p:spPr bwMode="auto">
              <a:xfrm>
                <a:off x="5193" y="1435"/>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75" name="Group 23"/>
            <p:cNvGrpSpPr>
              <a:grpSpLocks/>
            </p:cNvGrpSpPr>
            <p:nvPr/>
          </p:nvGrpSpPr>
          <p:grpSpPr bwMode="auto">
            <a:xfrm rot="4268344">
              <a:off x="1474" y="1253"/>
              <a:ext cx="272" cy="681"/>
              <a:chOff x="3061" y="2160"/>
              <a:chExt cx="272" cy="681"/>
            </a:xfrm>
          </p:grpSpPr>
          <p:sp>
            <p:nvSpPr>
              <p:cNvPr id="125976" name="Oval 24"/>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7" name="Oval 25"/>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8" name="Line 26"/>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79" name="Group 27"/>
            <p:cNvGrpSpPr>
              <a:grpSpLocks/>
            </p:cNvGrpSpPr>
            <p:nvPr/>
          </p:nvGrpSpPr>
          <p:grpSpPr bwMode="auto">
            <a:xfrm rot="6288727">
              <a:off x="1679" y="2454"/>
              <a:ext cx="272" cy="681"/>
              <a:chOff x="3061" y="2160"/>
              <a:chExt cx="272" cy="681"/>
            </a:xfrm>
          </p:grpSpPr>
          <p:sp>
            <p:nvSpPr>
              <p:cNvPr id="125980" name="Oval 28"/>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1" name="Oval 29"/>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2" name="Line 30"/>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83" name="Group 31"/>
            <p:cNvGrpSpPr>
              <a:grpSpLocks/>
            </p:cNvGrpSpPr>
            <p:nvPr/>
          </p:nvGrpSpPr>
          <p:grpSpPr bwMode="auto">
            <a:xfrm rot="3056812">
              <a:off x="1111" y="2886"/>
              <a:ext cx="272" cy="681"/>
              <a:chOff x="3061" y="2160"/>
              <a:chExt cx="272" cy="681"/>
            </a:xfrm>
          </p:grpSpPr>
          <p:sp>
            <p:nvSpPr>
              <p:cNvPr id="125984" name="Oval 32"/>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5" name="Oval 33"/>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6" name="Line 34"/>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87" name="Group 35"/>
            <p:cNvGrpSpPr>
              <a:grpSpLocks/>
            </p:cNvGrpSpPr>
            <p:nvPr/>
          </p:nvGrpSpPr>
          <p:grpSpPr bwMode="auto">
            <a:xfrm rot="-4316164">
              <a:off x="3742" y="2840"/>
              <a:ext cx="272" cy="681"/>
              <a:chOff x="3061" y="2160"/>
              <a:chExt cx="272" cy="681"/>
            </a:xfrm>
          </p:grpSpPr>
          <p:sp>
            <p:nvSpPr>
              <p:cNvPr id="125988" name="Oval 36"/>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9" name="Oval 37"/>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0" name="Line 38"/>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91" name="Group 39"/>
            <p:cNvGrpSpPr>
              <a:grpSpLocks/>
            </p:cNvGrpSpPr>
            <p:nvPr/>
          </p:nvGrpSpPr>
          <p:grpSpPr bwMode="auto">
            <a:xfrm rot="-3199883">
              <a:off x="2562" y="3022"/>
              <a:ext cx="272" cy="681"/>
              <a:chOff x="3061" y="2160"/>
              <a:chExt cx="272" cy="681"/>
            </a:xfrm>
          </p:grpSpPr>
          <p:sp>
            <p:nvSpPr>
              <p:cNvPr id="125992" name="Oval 40"/>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3" name="Oval 41"/>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4" name="Line 42"/>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95" name="Group 43"/>
            <p:cNvGrpSpPr>
              <a:grpSpLocks/>
            </p:cNvGrpSpPr>
            <p:nvPr/>
          </p:nvGrpSpPr>
          <p:grpSpPr bwMode="auto">
            <a:xfrm rot="2885259">
              <a:off x="2200" y="1570"/>
              <a:ext cx="272" cy="681"/>
              <a:chOff x="3061" y="2160"/>
              <a:chExt cx="272" cy="681"/>
            </a:xfrm>
          </p:grpSpPr>
          <p:sp>
            <p:nvSpPr>
              <p:cNvPr id="125996" name="Oval 44"/>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7" name="Oval 45"/>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8" name="Line 46"/>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999" name="Group 47"/>
            <p:cNvGrpSpPr>
              <a:grpSpLocks/>
            </p:cNvGrpSpPr>
            <p:nvPr/>
          </p:nvGrpSpPr>
          <p:grpSpPr bwMode="auto">
            <a:xfrm rot="-3250194">
              <a:off x="3016" y="2160"/>
              <a:ext cx="272" cy="681"/>
              <a:chOff x="3061" y="2160"/>
              <a:chExt cx="272" cy="681"/>
            </a:xfrm>
          </p:grpSpPr>
          <p:sp>
            <p:nvSpPr>
              <p:cNvPr id="126000" name="Oval 48"/>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1" name="Oval 49"/>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2" name="Line 50"/>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03" name="Group 51"/>
            <p:cNvGrpSpPr>
              <a:grpSpLocks/>
            </p:cNvGrpSpPr>
            <p:nvPr/>
          </p:nvGrpSpPr>
          <p:grpSpPr bwMode="auto">
            <a:xfrm rot="4852190">
              <a:off x="1271" y="3497"/>
              <a:ext cx="272" cy="681"/>
              <a:chOff x="3061" y="2160"/>
              <a:chExt cx="272" cy="681"/>
            </a:xfrm>
          </p:grpSpPr>
          <p:sp>
            <p:nvSpPr>
              <p:cNvPr id="126004" name="Oval 52"/>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5" name="Oval 53"/>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6" name="Line 54"/>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07" name="Group 55"/>
            <p:cNvGrpSpPr>
              <a:grpSpLocks/>
            </p:cNvGrpSpPr>
            <p:nvPr/>
          </p:nvGrpSpPr>
          <p:grpSpPr bwMode="auto">
            <a:xfrm rot="-537699">
              <a:off x="3312" y="3361"/>
              <a:ext cx="272" cy="681"/>
              <a:chOff x="3061" y="2160"/>
              <a:chExt cx="272" cy="681"/>
            </a:xfrm>
          </p:grpSpPr>
          <p:sp>
            <p:nvSpPr>
              <p:cNvPr id="126008" name="Oval 56"/>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09" name="Oval 57"/>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10" name="Line 58"/>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11" name="Group 59"/>
            <p:cNvGrpSpPr>
              <a:grpSpLocks/>
            </p:cNvGrpSpPr>
            <p:nvPr/>
          </p:nvGrpSpPr>
          <p:grpSpPr bwMode="auto">
            <a:xfrm rot="4852190">
              <a:off x="3403" y="1547"/>
              <a:ext cx="272" cy="681"/>
              <a:chOff x="3061" y="2160"/>
              <a:chExt cx="272" cy="681"/>
            </a:xfrm>
          </p:grpSpPr>
          <p:sp>
            <p:nvSpPr>
              <p:cNvPr id="126012" name="Oval 60"/>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13" name="Oval 61"/>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14" name="Line 62"/>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6015" name="Oval 63"/>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6018" name="Group 66"/>
          <p:cNvGrpSpPr>
            <a:grpSpLocks/>
          </p:cNvGrpSpPr>
          <p:nvPr/>
        </p:nvGrpSpPr>
        <p:grpSpPr bwMode="auto">
          <a:xfrm>
            <a:off x="2603500" y="1857375"/>
            <a:ext cx="7378700" cy="4572000"/>
            <a:chOff x="681" y="1162"/>
            <a:chExt cx="4648" cy="2880"/>
          </a:xfrm>
        </p:grpSpPr>
        <p:grpSp>
          <p:nvGrpSpPr>
            <p:cNvPr id="126019" name="Group 67"/>
            <p:cNvGrpSpPr>
              <a:grpSpLocks/>
            </p:cNvGrpSpPr>
            <p:nvPr/>
          </p:nvGrpSpPr>
          <p:grpSpPr bwMode="auto">
            <a:xfrm rot="-1085642">
              <a:off x="681" y="1910"/>
              <a:ext cx="272" cy="681"/>
              <a:chOff x="3061" y="2160"/>
              <a:chExt cx="272" cy="681"/>
            </a:xfrm>
          </p:grpSpPr>
          <p:sp>
            <p:nvSpPr>
              <p:cNvPr id="126020" name="Oval 68"/>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1" name="Oval 69"/>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2" name="Line 70"/>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23" name="Group 71"/>
            <p:cNvGrpSpPr>
              <a:grpSpLocks/>
            </p:cNvGrpSpPr>
            <p:nvPr/>
          </p:nvGrpSpPr>
          <p:grpSpPr bwMode="auto">
            <a:xfrm>
              <a:off x="5057" y="1162"/>
              <a:ext cx="272" cy="681"/>
              <a:chOff x="5057" y="1162"/>
              <a:chExt cx="272" cy="681"/>
            </a:xfrm>
          </p:grpSpPr>
          <p:sp>
            <p:nvSpPr>
              <p:cNvPr id="126024" name="Oval 72"/>
              <p:cNvSpPr>
                <a:spLocks noChangeArrowheads="1"/>
              </p:cNvSpPr>
              <p:nvPr/>
            </p:nvSpPr>
            <p:spPr bwMode="auto">
              <a:xfrm>
                <a:off x="5057" y="1162"/>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5" name="Oval 73"/>
              <p:cNvSpPr>
                <a:spLocks noChangeArrowheads="1"/>
              </p:cNvSpPr>
              <p:nvPr/>
            </p:nvSpPr>
            <p:spPr bwMode="auto">
              <a:xfrm>
                <a:off x="5057" y="1571"/>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6" name="Line 74"/>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27" name="Group 75"/>
            <p:cNvGrpSpPr>
              <a:grpSpLocks/>
            </p:cNvGrpSpPr>
            <p:nvPr/>
          </p:nvGrpSpPr>
          <p:grpSpPr bwMode="auto">
            <a:xfrm rot="4268344">
              <a:off x="1474" y="1253"/>
              <a:ext cx="272" cy="681"/>
              <a:chOff x="3061" y="2160"/>
              <a:chExt cx="272" cy="681"/>
            </a:xfrm>
          </p:grpSpPr>
          <p:sp>
            <p:nvSpPr>
              <p:cNvPr id="126028" name="Oval 76"/>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29" name="Oval 77"/>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0" name="Line 78"/>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1" name="Group 79"/>
            <p:cNvGrpSpPr>
              <a:grpSpLocks/>
            </p:cNvGrpSpPr>
            <p:nvPr/>
          </p:nvGrpSpPr>
          <p:grpSpPr bwMode="auto">
            <a:xfrm rot="6288727">
              <a:off x="1679" y="2454"/>
              <a:ext cx="272" cy="681"/>
              <a:chOff x="3061" y="2160"/>
              <a:chExt cx="272" cy="681"/>
            </a:xfrm>
          </p:grpSpPr>
          <p:sp>
            <p:nvSpPr>
              <p:cNvPr id="126032" name="Oval 80"/>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3" name="Oval 81"/>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4" name="Line 82"/>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5" name="Group 83"/>
            <p:cNvGrpSpPr>
              <a:grpSpLocks/>
            </p:cNvGrpSpPr>
            <p:nvPr/>
          </p:nvGrpSpPr>
          <p:grpSpPr bwMode="auto">
            <a:xfrm rot="3056812">
              <a:off x="1111" y="2886"/>
              <a:ext cx="272" cy="681"/>
              <a:chOff x="3061" y="2160"/>
              <a:chExt cx="272" cy="681"/>
            </a:xfrm>
          </p:grpSpPr>
          <p:sp>
            <p:nvSpPr>
              <p:cNvPr id="126036" name="Oval 84"/>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7" name="Oval 85"/>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38" name="Line 86"/>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39" name="Group 87"/>
            <p:cNvGrpSpPr>
              <a:grpSpLocks/>
            </p:cNvGrpSpPr>
            <p:nvPr/>
          </p:nvGrpSpPr>
          <p:grpSpPr bwMode="auto">
            <a:xfrm rot="-4316164">
              <a:off x="3742" y="2840"/>
              <a:ext cx="272" cy="681"/>
              <a:chOff x="3061" y="2160"/>
              <a:chExt cx="272" cy="681"/>
            </a:xfrm>
          </p:grpSpPr>
          <p:sp>
            <p:nvSpPr>
              <p:cNvPr id="126040" name="Oval 88"/>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1" name="Oval 89"/>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2" name="Line 90"/>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43" name="Group 91"/>
            <p:cNvGrpSpPr>
              <a:grpSpLocks/>
            </p:cNvGrpSpPr>
            <p:nvPr/>
          </p:nvGrpSpPr>
          <p:grpSpPr bwMode="auto">
            <a:xfrm rot="-3199883">
              <a:off x="2562" y="3022"/>
              <a:ext cx="272" cy="681"/>
              <a:chOff x="3061" y="2160"/>
              <a:chExt cx="272" cy="681"/>
            </a:xfrm>
          </p:grpSpPr>
          <p:sp>
            <p:nvSpPr>
              <p:cNvPr id="126044" name="Oval 92"/>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5" name="Oval 93"/>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6" name="Line 94"/>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47" name="Group 95"/>
            <p:cNvGrpSpPr>
              <a:grpSpLocks/>
            </p:cNvGrpSpPr>
            <p:nvPr/>
          </p:nvGrpSpPr>
          <p:grpSpPr bwMode="auto">
            <a:xfrm rot="2885259">
              <a:off x="2200" y="1570"/>
              <a:ext cx="272" cy="681"/>
              <a:chOff x="3061" y="2160"/>
              <a:chExt cx="272" cy="681"/>
            </a:xfrm>
          </p:grpSpPr>
          <p:sp>
            <p:nvSpPr>
              <p:cNvPr id="126048" name="Oval 96"/>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49" name="Oval 97"/>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0" name="Line 98"/>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51" name="Group 99"/>
            <p:cNvGrpSpPr>
              <a:grpSpLocks/>
            </p:cNvGrpSpPr>
            <p:nvPr/>
          </p:nvGrpSpPr>
          <p:grpSpPr bwMode="auto">
            <a:xfrm rot="-3250194">
              <a:off x="3016" y="2160"/>
              <a:ext cx="272" cy="681"/>
              <a:chOff x="3061" y="2160"/>
              <a:chExt cx="272" cy="681"/>
            </a:xfrm>
          </p:grpSpPr>
          <p:sp>
            <p:nvSpPr>
              <p:cNvPr id="126052" name="Oval 100"/>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3" name="Oval 101"/>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4" name="Line 102"/>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55" name="Group 103"/>
            <p:cNvGrpSpPr>
              <a:grpSpLocks/>
            </p:cNvGrpSpPr>
            <p:nvPr/>
          </p:nvGrpSpPr>
          <p:grpSpPr bwMode="auto">
            <a:xfrm rot="4852190">
              <a:off x="1271" y="3497"/>
              <a:ext cx="272" cy="681"/>
              <a:chOff x="3061" y="2160"/>
              <a:chExt cx="272" cy="681"/>
            </a:xfrm>
          </p:grpSpPr>
          <p:sp>
            <p:nvSpPr>
              <p:cNvPr id="126056" name="Oval 104"/>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7" name="Oval 105"/>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58" name="Line 106"/>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59" name="Group 107"/>
            <p:cNvGrpSpPr>
              <a:grpSpLocks/>
            </p:cNvGrpSpPr>
            <p:nvPr/>
          </p:nvGrpSpPr>
          <p:grpSpPr bwMode="auto">
            <a:xfrm rot="-537699">
              <a:off x="3312" y="3361"/>
              <a:ext cx="272" cy="681"/>
              <a:chOff x="3061" y="2160"/>
              <a:chExt cx="272" cy="681"/>
            </a:xfrm>
          </p:grpSpPr>
          <p:sp>
            <p:nvSpPr>
              <p:cNvPr id="126060" name="Oval 108"/>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1" name="Oval 109"/>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2" name="Line 110"/>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063" name="Group 111"/>
            <p:cNvGrpSpPr>
              <a:grpSpLocks/>
            </p:cNvGrpSpPr>
            <p:nvPr/>
          </p:nvGrpSpPr>
          <p:grpSpPr bwMode="auto">
            <a:xfrm rot="4852190">
              <a:off x="3403" y="1547"/>
              <a:ext cx="272" cy="681"/>
              <a:chOff x="3061" y="2160"/>
              <a:chExt cx="272" cy="681"/>
            </a:xfrm>
          </p:grpSpPr>
          <p:sp>
            <p:nvSpPr>
              <p:cNvPr id="126064" name="Oval 112"/>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5" name="Oval 113"/>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66" name="Line 114"/>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6116" name="Oval 164"/>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6117" name="Group 165"/>
          <p:cNvGrpSpPr>
            <a:grpSpLocks/>
          </p:cNvGrpSpPr>
          <p:nvPr/>
        </p:nvGrpSpPr>
        <p:grpSpPr bwMode="auto">
          <a:xfrm>
            <a:off x="2616200" y="1870075"/>
            <a:ext cx="7378700" cy="4572000"/>
            <a:chOff x="681" y="1162"/>
            <a:chExt cx="4648" cy="2880"/>
          </a:xfrm>
        </p:grpSpPr>
        <p:grpSp>
          <p:nvGrpSpPr>
            <p:cNvPr id="126118" name="Group 166"/>
            <p:cNvGrpSpPr>
              <a:grpSpLocks/>
            </p:cNvGrpSpPr>
            <p:nvPr/>
          </p:nvGrpSpPr>
          <p:grpSpPr bwMode="auto">
            <a:xfrm rot="-1085642">
              <a:off x="681" y="1910"/>
              <a:ext cx="272" cy="681"/>
              <a:chOff x="3061" y="2160"/>
              <a:chExt cx="272" cy="681"/>
            </a:xfrm>
          </p:grpSpPr>
          <p:sp>
            <p:nvSpPr>
              <p:cNvPr id="126119" name="Oval 16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0" name="Oval 16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1" name="Line 16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22" name="Group 170"/>
            <p:cNvGrpSpPr>
              <a:grpSpLocks/>
            </p:cNvGrpSpPr>
            <p:nvPr/>
          </p:nvGrpSpPr>
          <p:grpSpPr bwMode="auto">
            <a:xfrm>
              <a:off x="5057" y="1162"/>
              <a:ext cx="272" cy="681"/>
              <a:chOff x="5057" y="1162"/>
              <a:chExt cx="272" cy="681"/>
            </a:xfrm>
          </p:grpSpPr>
          <p:sp>
            <p:nvSpPr>
              <p:cNvPr id="126123" name="Oval 171"/>
              <p:cNvSpPr>
                <a:spLocks noChangeArrowheads="1"/>
              </p:cNvSpPr>
              <p:nvPr/>
            </p:nvSpPr>
            <p:spPr bwMode="auto">
              <a:xfrm>
                <a:off x="5057" y="1162"/>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4" name="Oval 172"/>
              <p:cNvSpPr>
                <a:spLocks noChangeArrowheads="1"/>
              </p:cNvSpPr>
              <p:nvPr/>
            </p:nvSpPr>
            <p:spPr bwMode="auto">
              <a:xfrm>
                <a:off x="5057" y="1571"/>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5" name="Line 173"/>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26" name="Group 174"/>
            <p:cNvGrpSpPr>
              <a:grpSpLocks/>
            </p:cNvGrpSpPr>
            <p:nvPr/>
          </p:nvGrpSpPr>
          <p:grpSpPr bwMode="auto">
            <a:xfrm rot="4268344">
              <a:off x="1474" y="1253"/>
              <a:ext cx="272" cy="681"/>
              <a:chOff x="3061" y="2160"/>
              <a:chExt cx="272" cy="681"/>
            </a:xfrm>
          </p:grpSpPr>
          <p:sp>
            <p:nvSpPr>
              <p:cNvPr id="126127" name="Oval 17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8" name="Oval 17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29" name="Line 17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30" name="Group 178"/>
            <p:cNvGrpSpPr>
              <a:grpSpLocks/>
            </p:cNvGrpSpPr>
            <p:nvPr/>
          </p:nvGrpSpPr>
          <p:grpSpPr bwMode="auto">
            <a:xfrm rot="6288727">
              <a:off x="1679" y="2454"/>
              <a:ext cx="272" cy="681"/>
              <a:chOff x="3061" y="2160"/>
              <a:chExt cx="272" cy="681"/>
            </a:xfrm>
          </p:grpSpPr>
          <p:sp>
            <p:nvSpPr>
              <p:cNvPr id="126131" name="Oval 17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2" name="Oval 18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3" name="Line 18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34" name="Group 182"/>
            <p:cNvGrpSpPr>
              <a:grpSpLocks/>
            </p:cNvGrpSpPr>
            <p:nvPr/>
          </p:nvGrpSpPr>
          <p:grpSpPr bwMode="auto">
            <a:xfrm rot="3056812">
              <a:off x="1111" y="2886"/>
              <a:ext cx="272" cy="681"/>
              <a:chOff x="3061" y="2160"/>
              <a:chExt cx="272" cy="681"/>
            </a:xfrm>
          </p:grpSpPr>
          <p:sp>
            <p:nvSpPr>
              <p:cNvPr id="126135" name="Oval 18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6" name="Oval 18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37" name="Line 18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38" name="Group 186"/>
            <p:cNvGrpSpPr>
              <a:grpSpLocks/>
            </p:cNvGrpSpPr>
            <p:nvPr/>
          </p:nvGrpSpPr>
          <p:grpSpPr bwMode="auto">
            <a:xfrm rot="-4316164">
              <a:off x="3742" y="2840"/>
              <a:ext cx="272" cy="681"/>
              <a:chOff x="3061" y="2160"/>
              <a:chExt cx="272" cy="681"/>
            </a:xfrm>
          </p:grpSpPr>
          <p:sp>
            <p:nvSpPr>
              <p:cNvPr id="126139" name="Oval 18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0" name="Oval 18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1" name="Line 18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42" name="Group 190"/>
            <p:cNvGrpSpPr>
              <a:grpSpLocks/>
            </p:cNvGrpSpPr>
            <p:nvPr/>
          </p:nvGrpSpPr>
          <p:grpSpPr bwMode="auto">
            <a:xfrm rot="-3199883">
              <a:off x="2562" y="3022"/>
              <a:ext cx="272" cy="681"/>
              <a:chOff x="3061" y="2160"/>
              <a:chExt cx="272" cy="681"/>
            </a:xfrm>
          </p:grpSpPr>
          <p:sp>
            <p:nvSpPr>
              <p:cNvPr id="126143" name="Oval 19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4" name="Oval 19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5" name="Line 19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46" name="Group 194"/>
            <p:cNvGrpSpPr>
              <a:grpSpLocks/>
            </p:cNvGrpSpPr>
            <p:nvPr/>
          </p:nvGrpSpPr>
          <p:grpSpPr bwMode="auto">
            <a:xfrm rot="2885259">
              <a:off x="2200" y="1570"/>
              <a:ext cx="272" cy="681"/>
              <a:chOff x="3061" y="2160"/>
              <a:chExt cx="272" cy="681"/>
            </a:xfrm>
          </p:grpSpPr>
          <p:sp>
            <p:nvSpPr>
              <p:cNvPr id="126147" name="Oval 19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8" name="Oval 19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49" name="Line 19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50" name="Group 198"/>
            <p:cNvGrpSpPr>
              <a:grpSpLocks/>
            </p:cNvGrpSpPr>
            <p:nvPr/>
          </p:nvGrpSpPr>
          <p:grpSpPr bwMode="auto">
            <a:xfrm rot="-3250194">
              <a:off x="3016" y="2160"/>
              <a:ext cx="272" cy="681"/>
              <a:chOff x="3061" y="2160"/>
              <a:chExt cx="272" cy="681"/>
            </a:xfrm>
          </p:grpSpPr>
          <p:sp>
            <p:nvSpPr>
              <p:cNvPr id="126151" name="Oval 19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2" name="Oval 20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3" name="Line 20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54" name="Group 202"/>
            <p:cNvGrpSpPr>
              <a:grpSpLocks/>
            </p:cNvGrpSpPr>
            <p:nvPr/>
          </p:nvGrpSpPr>
          <p:grpSpPr bwMode="auto">
            <a:xfrm rot="4852190">
              <a:off x="1271" y="3497"/>
              <a:ext cx="272" cy="681"/>
              <a:chOff x="3061" y="2160"/>
              <a:chExt cx="272" cy="681"/>
            </a:xfrm>
          </p:grpSpPr>
          <p:sp>
            <p:nvSpPr>
              <p:cNvPr id="126155" name="Oval 20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6" name="Oval 20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7" name="Line 20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58" name="Group 206"/>
            <p:cNvGrpSpPr>
              <a:grpSpLocks/>
            </p:cNvGrpSpPr>
            <p:nvPr/>
          </p:nvGrpSpPr>
          <p:grpSpPr bwMode="auto">
            <a:xfrm rot="-537699">
              <a:off x="3312" y="3361"/>
              <a:ext cx="272" cy="681"/>
              <a:chOff x="3061" y="2160"/>
              <a:chExt cx="272" cy="681"/>
            </a:xfrm>
          </p:grpSpPr>
          <p:sp>
            <p:nvSpPr>
              <p:cNvPr id="126159" name="Oval 20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0" name="Oval 20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1" name="Line 20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162" name="Group 210"/>
            <p:cNvGrpSpPr>
              <a:grpSpLocks/>
            </p:cNvGrpSpPr>
            <p:nvPr/>
          </p:nvGrpSpPr>
          <p:grpSpPr bwMode="auto">
            <a:xfrm rot="4852190">
              <a:off x="3403" y="1547"/>
              <a:ext cx="272" cy="681"/>
              <a:chOff x="3061" y="2160"/>
              <a:chExt cx="272" cy="681"/>
            </a:xfrm>
          </p:grpSpPr>
          <p:sp>
            <p:nvSpPr>
              <p:cNvPr id="126163" name="Oval 21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4" name="Oval 21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65" name="Line 21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687748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52 -0.00023 L 0.25547 -0.20023 L 0.28476 -0.05393 C 0.31015 -0.10324 0.32304 -0.12546 0.34323 -0.16389 L 0.26679 -0.33287 L 0.31471 -0.38565 C 0.29219 -0.31574 0.29596 -0.32569 0.2763 -0.26088 L 0.41888 -0.29838 C 0.40325 -0.26088 0.38815 -0.22384 0.37252 -0.18611 L 0.56823 -0.32754 C 0.55482 -0.3044 0.55403 -0.2993 0.53984 -0.28125 L 0.48502 -0.35 L 0.38229 -0.14467 C 0.35833 -0.07106 0.347 -0.00833 0.32304 0.06551 L 0.46484 -0.06088 C 0.53607 -0.16481 0.55338 -0.20162 0.63281 -0.33102 C 0.65221 -0.21042 0.64935 -0.21551 0.6733 -0.07801 L 0.54062 -0.00717 L 0.82708 -0.36227 L 1.11002 -0.07893 C 0.96146 -0.01829 0.77317 0.0382 0.62539 0.09954 C 0.64935 0.01806 0.64479 0.03727 0.66211 -0.04467 C 0.65364 -0.03565 0.61849 -0.01736 0.61028 -0.00833 C 0.5944 -0.09514 0.59765 -0.07685 0.58411 -0.14884 L 0.46705 -0.0743 L 0.41302 -0.10023 L 0.35078 -0.05463 C 0.35351 0.00787 0.35534 -0.00717 0.35755 0.05556 C 0.3358 0.04005 0.32656 0.02986 0.30482 0.01412 C 0.30547 0.03426 0.30234 0.03634 0.3 0.06667 L 0.00052 -0.00023 Z " pathEditMode="relative" rAng="0" ptsTypes="AAAAAAAAAAAAAAAAAAAAAAAAAAAAAAA">
                                      <p:cBhvr>
                                        <p:cTn id="6" dur="5000" fill="hold"/>
                                        <p:tgtEl>
                                          <p:spTgt spid="126015"/>
                                        </p:tgtEl>
                                        <p:attrNameLst>
                                          <p:attrName>ppt_x</p:attrName>
                                          <p:attrName>ppt_y</p:attrName>
                                        </p:attrNameLst>
                                      </p:cBhvr>
                                      <p:rCtr x="55469" y="-14282"/>
                                    </p:animMotion>
                                  </p:childTnLst>
                                </p:cTn>
                              </p:par>
                              <p:par>
                                <p:cTn id="7" presetID="10" presetClass="entr" presetSubtype="0" fill="hold" nodeType="withEffect">
                                  <p:stCondLst>
                                    <p:cond delay="1000"/>
                                  </p:stCondLst>
                                  <p:childTnLst>
                                    <p:set>
                                      <p:cBhvr>
                                        <p:cTn id="8" dur="1" fill="hold">
                                          <p:stCondLst>
                                            <p:cond delay="0"/>
                                          </p:stCondLst>
                                        </p:cTn>
                                        <p:tgtEl>
                                          <p:spTgt spid="126018"/>
                                        </p:tgtEl>
                                        <p:attrNameLst>
                                          <p:attrName>style.visibility</p:attrName>
                                        </p:attrNameLst>
                                      </p:cBhvr>
                                      <p:to>
                                        <p:strVal val="visible"/>
                                      </p:to>
                                    </p:set>
                                    <p:animEffect transition="in" filter="fade">
                                      <p:cBhvr>
                                        <p:cTn id="9" dur="2000"/>
                                        <p:tgtEl>
                                          <p:spTgt spid="1260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grpId="0" nodeType="clickEffect">
                                  <p:stCondLst>
                                    <p:cond delay="0"/>
                                  </p:stCondLst>
                                  <p:childTnLst>
                                    <p:animMotion origin="layout" path="M 0.00052 -0.00023 L 0.25312 -0.20023 C 0.27057 -0.1243 0.27357 -0.09977 0.28698 -0.04884 C 0.30547 -0.08565 0.32448 -0.12778 0.34323 -0.16435 L 0.26445 -0.34213 L 0.31927 -0.3912 C 0.29909 -0.34352 0.29297 -0.30926 0.27708 -0.25833 L 0.42122 -0.3 C 0.40403 -0.2618 0.38672 -0.22407 0.36953 -0.18657 C 0.43841 -0.23032 0.50312 -0.28704 0.572 -0.33148 C 0.55781 -0.31227 0.5556 -0.30208 0.54062 -0.27824 L 0.48359 -0.35231 L 0.38385 -0.15648 C 0.35976 -0.08194 0.34232 -0.00139 0.31836 0.07292 L 0.47005 -0.06759 C 0.54127 -0.17222 0.56237 -0.22106 0.63359 -0.33148 C 0.65013 -0.22477 0.65911 -0.1794 0.67565 -0.07824 L 0.54127 -0.00741 L 0.83164 -0.36597 L 1.11002 -0.07893 C 0.96146 -0.01805 0.77239 0.04283 0.62448 0.10371 C 0.64935 0.01505 0.64557 0.03148 0.66211 -0.04467 C 0.65364 -0.03588 0.61771 -0.01667 0.6095 -0.00741 C 0.60195 -0.06759 0.59765 -0.08264 0.58554 -0.15139 L 0.46705 -0.07454 L 0.40833 -0.10208 L 0.35 -0.05324 C 0.35286 -0.00301 0.35377 -0.00023 0.35534 0.05509 C 0.33359 0.04005 0.32578 0.02871 0.30403 0.01343 C 0.30455 0.03287 0.30091 0.04954 0.30169 0.06945 L 0.00052 -0.00023 Z " pathEditMode="relative" rAng="0" ptsTypes="AAAAAAAAAAAAAAAAAAAAAAAAAAAAAAA">
                                      <p:cBhvr>
                                        <p:cTn id="13" dur="5000" fill="hold"/>
                                        <p:tgtEl>
                                          <p:spTgt spid="126116"/>
                                        </p:tgtEl>
                                        <p:attrNameLst>
                                          <p:attrName>ppt_x</p:attrName>
                                          <p:attrName>ppt_y</p:attrName>
                                        </p:attrNameLst>
                                      </p:cBhvr>
                                      <p:rCtr x="55469" y="-14352"/>
                                    </p:animMotion>
                                  </p:childTnLst>
                                </p:cTn>
                              </p:par>
                              <p:par>
                                <p:cTn id="14" presetID="10" presetClass="entr" presetSubtype="0" fill="hold" nodeType="withEffect">
                                  <p:stCondLst>
                                    <p:cond delay="1500"/>
                                  </p:stCondLst>
                                  <p:childTnLst>
                                    <p:set>
                                      <p:cBhvr>
                                        <p:cTn id="15" dur="1" fill="hold">
                                          <p:stCondLst>
                                            <p:cond delay="0"/>
                                          </p:stCondLst>
                                        </p:cTn>
                                        <p:tgtEl>
                                          <p:spTgt spid="126117"/>
                                        </p:tgtEl>
                                        <p:attrNameLst>
                                          <p:attrName>style.visibility</p:attrName>
                                        </p:attrNameLst>
                                      </p:cBhvr>
                                      <p:to>
                                        <p:strVal val="visible"/>
                                      </p:to>
                                    </p:set>
                                    <p:animEffect transition="in" filter="fade">
                                      <p:cBhvr>
                                        <p:cTn id="16" dur="2000"/>
                                        <p:tgtEl>
                                          <p:spTgt spid="126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15" grpId="0" animBg="1"/>
      <p:bldP spid="12611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de-DE" altLang="en-US" dirty="0" err="1"/>
              <a:t>Photodissoziationsregionen</a:t>
            </a:r>
            <a:endParaRPr lang="de-DE" altLang="en-US" dirty="0"/>
          </a:p>
        </p:txBody>
      </p:sp>
      <p:grpSp>
        <p:nvGrpSpPr>
          <p:cNvPr id="128003" name="Group 3"/>
          <p:cNvGrpSpPr>
            <a:grpSpLocks/>
          </p:cNvGrpSpPr>
          <p:nvPr/>
        </p:nvGrpSpPr>
        <p:grpSpPr bwMode="auto">
          <a:xfrm>
            <a:off x="2605088" y="1844675"/>
            <a:ext cx="7378700" cy="4572000"/>
            <a:chOff x="681" y="1162"/>
            <a:chExt cx="4648" cy="2880"/>
          </a:xfrm>
        </p:grpSpPr>
        <p:grpSp>
          <p:nvGrpSpPr>
            <p:cNvPr id="128004" name="Group 4"/>
            <p:cNvGrpSpPr>
              <a:grpSpLocks/>
            </p:cNvGrpSpPr>
            <p:nvPr/>
          </p:nvGrpSpPr>
          <p:grpSpPr bwMode="auto">
            <a:xfrm rot="-1085642">
              <a:off x="681" y="1910"/>
              <a:ext cx="272" cy="681"/>
              <a:chOff x="3061" y="2160"/>
              <a:chExt cx="272" cy="681"/>
            </a:xfrm>
          </p:grpSpPr>
          <p:sp>
            <p:nvSpPr>
              <p:cNvPr id="128005" name="Oval 5"/>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6" name="Oval 6"/>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7" name="Line 7"/>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08" name="Group 8"/>
            <p:cNvGrpSpPr>
              <a:grpSpLocks/>
            </p:cNvGrpSpPr>
            <p:nvPr/>
          </p:nvGrpSpPr>
          <p:grpSpPr bwMode="auto">
            <a:xfrm>
              <a:off x="5057" y="1162"/>
              <a:ext cx="272" cy="681"/>
              <a:chOff x="5057" y="1162"/>
              <a:chExt cx="272" cy="681"/>
            </a:xfrm>
          </p:grpSpPr>
          <p:sp>
            <p:nvSpPr>
              <p:cNvPr id="128009" name="Oval 9"/>
              <p:cNvSpPr>
                <a:spLocks noChangeArrowheads="1"/>
              </p:cNvSpPr>
              <p:nvPr/>
            </p:nvSpPr>
            <p:spPr bwMode="auto">
              <a:xfrm>
                <a:off x="5057" y="1162"/>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0" name="Oval 10"/>
              <p:cNvSpPr>
                <a:spLocks noChangeArrowheads="1"/>
              </p:cNvSpPr>
              <p:nvPr/>
            </p:nvSpPr>
            <p:spPr bwMode="auto">
              <a:xfrm>
                <a:off x="5057" y="1571"/>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1" name="Line 11"/>
              <p:cNvSpPr>
                <a:spLocks noChangeShapeType="1"/>
              </p:cNvSpPr>
              <p:nvPr/>
            </p:nvSpPr>
            <p:spPr bwMode="auto">
              <a:xfrm>
                <a:off x="5193" y="1435"/>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2" name="Group 12"/>
            <p:cNvGrpSpPr>
              <a:grpSpLocks/>
            </p:cNvGrpSpPr>
            <p:nvPr/>
          </p:nvGrpSpPr>
          <p:grpSpPr bwMode="auto">
            <a:xfrm rot="4268344">
              <a:off x="1474" y="1253"/>
              <a:ext cx="272" cy="681"/>
              <a:chOff x="3061" y="2160"/>
              <a:chExt cx="272" cy="681"/>
            </a:xfrm>
          </p:grpSpPr>
          <p:sp>
            <p:nvSpPr>
              <p:cNvPr id="128013" name="Oval 13"/>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4" name="Oval 14"/>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5" name="Line 15"/>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16" name="Group 16"/>
            <p:cNvGrpSpPr>
              <a:grpSpLocks/>
            </p:cNvGrpSpPr>
            <p:nvPr/>
          </p:nvGrpSpPr>
          <p:grpSpPr bwMode="auto">
            <a:xfrm rot="6288727">
              <a:off x="1679" y="2454"/>
              <a:ext cx="272" cy="681"/>
              <a:chOff x="3061" y="2160"/>
              <a:chExt cx="272" cy="681"/>
            </a:xfrm>
          </p:grpSpPr>
          <p:sp>
            <p:nvSpPr>
              <p:cNvPr id="128017" name="Oval 17"/>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8" name="Oval 18"/>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9" name="Line 19"/>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0" name="Group 20"/>
            <p:cNvGrpSpPr>
              <a:grpSpLocks/>
            </p:cNvGrpSpPr>
            <p:nvPr/>
          </p:nvGrpSpPr>
          <p:grpSpPr bwMode="auto">
            <a:xfrm rot="3056812">
              <a:off x="1111" y="2886"/>
              <a:ext cx="272" cy="681"/>
              <a:chOff x="3061" y="2160"/>
              <a:chExt cx="272" cy="681"/>
            </a:xfrm>
          </p:grpSpPr>
          <p:sp>
            <p:nvSpPr>
              <p:cNvPr id="128021" name="Oval 21"/>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2" name="Oval 22"/>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3" name="Line 23"/>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4" name="Group 24"/>
            <p:cNvGrpSpPr>
              <a:grpSpLocks/>
            </p:cNvGrpSpPr>
            <p:nvPr/>
          </p:nvGrpSpPr>
          <p:grpSpPr bwMode="auto">
            <a:xfrm rot="-4316164">
              <a:off x="3742" y="2840"/>
              <a:ext cx="272" cy="681"/>
              <a:chOff x="3061" y="2160"/>
              <a:chExt cx="272" cy="681"/>
            </a:xfrm>
          </p:grpSpPr>
          <p:sp>
            <p:nvSpPr>
              <p:cNvPr id="128025" name="Oval 25"/>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6" name="Oval 26"/>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7" name="Line 27"/>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28" name="Group 28"/>
            <p:cNvGrpSpPr>
              <a:grpSpLocks/>
            </p:cNvGrpSpPr>
            <p:nvPr/>
          </p:nvGrpSpPr>
          <p:grpSpPr bwMode="auto">
            <a:xfrm rot="-3199883">
              <a:off x="2562" y="3022"/>
              <a:ext cx="272" cy="681"/>
              <a:chOff x="3061" y="2160"/>
              <a:chExt cx="272" cy="681"/>
            </a:xfrm>
          </p:grpSpPr>
          <p:sp>
            <p:nvSpPr>
              <p:cNvPr id="128029" name="Oval 29"/>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0" name="Oval 30"/>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1" name="Line 31"/>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2" name="Group 32"/>
            <p:cNvGrpSpPr>
              <a:grpSpLocks/>
            </p:cNvGrpSpPr>
            <p:nvPr/>
          </p:nvGrpSpPr>
          <p:grpSpPr bwMode="auto">
            <a:xfrm rot="2885259">
              <a:off x="2200" y="1570"/>
              <a:ext cx="272" cy="681"/>
              <a:chOff x="3061" y="2160"/>
              <a:chExt cx="272" cy="681"/>
            </a:xfrm>
          </p:grpSpPr>
          <p:sp>
            <p:nvSpPr>
              <p:cNvPr id="128033" name="Oval 33"/>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4" name="Oval 34"/>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5" name="Line 35"/>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36" name="Group 36"/>
            <p:cNvGrpSpPr>
              <a:grpSpLocks/>
            </p:cNvGrpSpPr>
            <p:nvPr/>
          </p:nvGrpSpPr>
          <p:grpSpPr bwMode="auto">
            <a:xfrm rot="-3250194">
              <a:off x="3016" y="2160"/>
              <a:ext cx="272" cy="681"/>
              <a:chOff x="3061" y="2160"/>
              <a:chExt cx="272" cy="681"/>
            </a:xfrm>
          </p:grpSpPr>
          <p:sp>
            <p:nvSpPr>
              <p:cNvPr id="128037" name="Oval 37"/>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8" name="Oval 38"/>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9" name="Line 39"/>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0" name="Group 40"/>
            <p:cNvGrpSpPr>
              <a:grpSpLocks/>
            </p:cNvGrpSpPr>
            <p:nvPr/>
          </p:nvGrpSpPr>
          <p:grpSpPr bwMode="auto">
            <a:xfrm rot="4852190">
              <a:off x="1271" y="3497"/>
              <a:ext cx="272" cy="681"/>
              <a:chOff x="3061" y="2160"/>
              <a:chExt cx="272" cy="681"/>
            </a:xfrm>
          </p:grpSpPr>
          <p:sp>
            <p:nvSpPr>
              <p:cNvPr id="128041" name="Oval 41"/>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2" name="Oval 42"/>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3" name="Line 43"/>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4" name="Group 44"/>
            <p:cNvGrpSpPr>
              <a:grpSpLocks/>
            </p:cNvGrpSpPr>
            <p:nvPr/>
          </p:nvGrpSpPr>
          <p:grpSpPr bwMode="auto">
            <a:xfrm rot="-537699">
              <a:off x="3312" y="3361"/>
              <a:ext cx="272" cy="681"/>
              <a:chOff x="3061" y="2160"/>
              <a:chExt cx="272" cy="681"/>
            </a:xfrm>
          </p:grpSpPr>
          <p:sp>
            <p:nvSpPr>
              <p:cNvPr id="128045" name="Oval 45"/>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6" name="Oval 46"/>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7" name="Line 47"/>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48" name="Group 48"/>
            <p:cNvGrpSpPr>
              <a:grpSpLocks/>
            </p:cNvGrpSpPr>
            <p:nvPr/>
          </p:nvGrpSpPr>
          <p:grpSpPr bwMode="auto">
            <a:xfrm rot="4852190">
              <a:off x="3403" y="1547"/>
              <a:ext cx="272" cy="681"/>
              <a:chOff x="3061" y="2160"/>
              <a:chExt cx="272" cy="681"/>
            </a:xfrm>
          </p:grpSpPr>
          <p:sp>
            <p:nvSpPr>
              <p:cNvPr id="128049" name="Oval 49"/>
              <p:cNvSpPr>
                <a:spLocks noChangeArrowheads="1"/>
              </p:cNvSpPr>
              <p:nvPr/>
            </p:nvSpPr>
            <p:spPr bwMode="auto">
              <a:xfrm>
                <a:off x="3061" y="2160"/>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0" name="Oval 50"/>
              <p:cNvSpPr>
                <a:spLocks noChangeArrowheads="1"/>
              </p:cNvSpPr>
              <p:nvPr/>
            </p:nvSpPr>
            <p:spPr bwMode="auto">
              <a:xfrm>
                <a:off x="3061" y="2569"/>
                <a:ext cx="272" cy="272"/>
              </a:xfrm>
              <a:prstGeom prst="ellipse">
                <a:avLst/>
              </a:prstGeom>
              <a:solidFill>
                <a:schemeClr val="tx2"/>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1" name="Line 51"/>
              <p:cNvSpPr>
                <a:spLocks noChangeShapeType="1"/>
              </p:cNvSpPr>
              <p:nvPr/>
            </p:nvSpPr>
            <p:spPr bwMode="auto">
              <a:xfrm>
                <a:off x="3197" y="2433"/>
                <a:ext cx="0" cy="136"/>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8052" name="Oval 52"/>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053" name="Group 53"/>
          <p:cNvGrpSpPr>
            <a:grpSpLocks/>
          </p:cNvGrpSpPr>
          <p:nvPr/>
        </p:nvGrpSpPr>
        <p:grpSpPr bwMode="auto">
          <a:xfrm>
            <a:off x="2603500" y="1857375"/>
            <a:ext cx="7378700" cy="4572000"/>
            <a:chOff x="681" y="1162"/>
            <a:chExt cx="4648" cy="2880"/>
          </a:xfrm>
        </p:grpSpPr>
        <p:grpSp>
          <p:nvGrpSpPr>
            <p:cNvPr id="128054" name="Group 54"/>
            <p:cNvGrpSpPr>
              <a:grpSpLocks/>
            </p:cNvGrpSpPr>
            <p:nvPr/>
          </p:nvGrpSpPr>
          <p:grpSpPr bwMode="auto">
            <a:xfrm rot="-1085642">
              <a:off x="681" y="1910"/>
              <a:ext cx="272" cy="681"/>
              <a:chOff x="3061" y="2160"/>
              <a:chExt cx="272" cy="681"/>
            </a:xfrm>
          </p:grpSpPr>
          <p:sp>
            <p:nvSpPr>
              <p:cNvPr id="128055" name="Oval 55"/>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6" name="Oval 56"/>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7" name="Line 5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58" name="Group 58"/>
            <p:cNvGrpSpPr>
              <a:grpSpLocks/>
            </p:cNvGrpSpPr>
            <p:nvPr/>
          </p:nvGrpSpPr>
          <p:grpSpPr bwMode="auto">
            <a:xfrm>
              <a:off x="5057" y="1162"/>
              <a:ext cx="272" cy="681"/>
              <a:chOff x="5057" y="1162"/>
              <a:chExt cx="272" cy="681"/>
            </a:xfrm>
          </p:grpSpPr>
          <p:sp>
            <p:nvSpPr>
              <p:cNvPr id="128059" name="Oval 59"/>
              <p:cNvSpPr>
                <a:spLocks noChangeArrowheads="1"/>
              </p:cNvSpPr>
              <p:nvPr/>
            </p:nvSpPr>
            <p:spPr bwMode="auto">
              <a:xfrm>
                <a:off x="5057" y="1162"/>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0" name="Oval 60"/>
              <p:cNvSpPr>
                <a:spLocks noChangeArrowheads="1"/>
              </p:cNvSpPr>
              <p:nvPr/>
            </p:nvSpPr>
            <p:spPr bwMode="auto">
              <a:xfrm>
                <a:off x="5057" y="1571"/>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1" name="Line 61"/>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62" name="Group 62"/>
            <p:cNvGrpSpPr>
              <a:grpSpLocks/>
            </p:cNvGrpSpPr>
            <p:nvPr/>
          </p:nvGrpSpPr>
          <p:grpSpPr bwMode="auto">
            <a:xfrm rot="4268344">
              <a:off x="1474" y="1253"/>
              <a:ext cx="272" cy="681"/>
              <a:chOff x="3061" y="2160"/>
              <a:chExt cx="272" cy="681"/>
            </a:xfrm>
          </p:grpSpPr>
          <p:sp>
            <p:nvSpPr>
              <p:cNvPr id="128063" name="Oval 63"/>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4" name="Oval 64"/>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5" name="Line 6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66" name="Group 66"/>
            <p:cNvGrpSpPr>
              <a:grpSpLocks/>
            </p:cNvGrpSpPr>
            <p:nvPr/>
          </p:nvGrpSpPr>
          <p:grpSpPr bwMode="auto">
            <a:xfrm rot="6288727">
              <a:off x="1679" y="2454"/>
              <a:ext cx="272" cy="681"/>
              <a:chOff x="3061" y="2160"/>
              <a:chExt cx="272" cy="681"/>
            </a:xfrm>
          </p:grpSpPr>
          <p:sp>
            <p:nvSpPr>
              <p:cNvPr id="128067" name="Oval 67"/>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8" name="Oval 68"/>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69" name="Line 6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70" name="Group 70"/>
            <p:cNvGrpSpPr>
              <a:grpSpLocks/>
            </p:cNvGrpSpPr>
            <p:nvPr/>
          </p:nvGrpSpPr>
          <p:grpSpPr bwMode="auto">
            <a:xfrm rot="3056812">
              <a:off x="1111" y="2886"/>
              <a:ext cx="272" cy="681"/>
              <a:chOff x="3061" y="2160"/>
              <a:chExt cx="272" cy="681"/>
            </a:xfrm>
          </p:grpSpPr>
          <p:sp>
            <p:nvSpPr>
              <p:cNvPr id="128071" name="Oval 71"/>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2" name="Oval 72"/>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3" name="Line 7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74" name="Group 74"/>
            <p:cNvGrpSpPr>
              <a:grpSpLocks/>
            </p:cNvGrpSpPr>
            <p:nvPr/>
          </p:nvGrpSpPr>
          <p:grpSpPr bwMode="auto">
            <a:xfrm rot="-4316164">
              <a:off x="3742" y="2840"/>
              <a:ext cx="272" cy="681"/>
              <a:chOff x="3061" y="2160"/>
              <a:chExt cx="272" cy="681"/>
            </a:xfrm>
          </p:grpSpPr>
          <p:sp>
            <p:nvSpPr>
              <p:cNvPr id="128075" name="Oval 75"/>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6" name="Oval 76"/>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77" name="Line 7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78" name="Group 78"/>
            <p:cNvGrpSpPr>
              <a:grpSpLocks/>
            </p:cNvGrpSpPr>
            <p:nvPr/>
          </p:nvGrpSpPr>
          <p:grpSpPr bwMode="auto">
            <a:xfrm rot="-3199883">
              <a:off x="2562" y="3022"/>
              <a:ext cx="272" cy="681"/>
              <a:chOff x="3061" y="2160"/>
              <a:chExt cx="272" cy="681"/>
            </a:xfrm>
          </p:grpSpPr>
          <p:sp>
            <p:nvSpPr>
              <p:cNvPr id="128079" name="Oval 79"/>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0" name="Oval 80"/>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1" name="Line 8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82" name="Group 82"/>
            <p:cNvGrpSpPr>
              <a:grpSpLocks/>
            </p:cNvGrpSpPr>
            <p:nvPr/>
          </p:nvGrpSpPr>
          <p:grpSpPr bwMode="auto">
            <a:xfrm rot="2885259">
              <a:off x="2200" y="1570"/>
              <a:ext cx="272" cy="681"/>
              <a:chOff x="3061" y="2160"/>
              <a:chExt cx="272" cy="681"/>
            </a:xfrm>
          </p:grpSpPr>
          <p:sp>
            <p:nvSpPr>
              <p:cNvPr id="128083" name="Oval 83"/>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4" name="Oval 84"/>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5" name="Line 8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86" name="Group 86"/>
            <p:cNvGrpSpPr>
              <a:grpSpLocks/>
            </p:cNvGrpSpPr>
            <p:nvPr/>
          </p:nvGrpSpPr>
          <p:grpSpPr bwMode="auto">
            <a:xfrm rot="-3250194">
              <a:off x="3016" y="2160"/>
              <a:ext cx="272" cy="681"/>
              <a:chOff x="3061" y="2160"/>
              <a:chExt cx="272" cy="681"/>
            </a:xfrm>
          </p:grpSpPr>
          <p:sp>
            <p:nvSpPr>
              <p:cNvPr id="128087" name="Oval 87"/>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8" name="Oval 88"/>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89" name="Line 8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90" name="Group 90"/>
            <p:cNvGrpSpPr>
              <a:grpSpLocks/>
            </p:cNvGrpSpPr>
            <p:nvPr/>
          </p:nvGrpSpPr>
          <p:grpSpPr bwMode="auto">
            <a:xfrm rot="4852190">
              <a:off x="1271" y="3497"/>
              <a:ext cx="272" cy="681"/>
              <a:chOff x="3061" y="2160"/>
              <a:chExt cx="272" cy="681"/>
            </a:xfrm>
          </p:grpSpPr>
          <p:sp>
            <p:nvSpPr>
              <p:cNvPr id="128091" name="Oval 91"/>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2" name="Oval 92"/>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3" name="Line 9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94" name="Group 94"/>
            <p:cNvGrpSpPr>
              <a:grpSpLocks/>
            </p:cNvGrpSpPr>
            <p:nvPr/>
          </p:nvGrpSpPr>
          <p:grpSpPr bwMode="auto">
            <a:xfrm rot="-537699">
              <a:off x="3312" y="3361"/>
              <a:ext cx="272" cy="681"/>
              <a:chOff x="3061" y="2160"/>
              <a:chExt cx="272" cy="681"/>
            </a:xfrm>
          </p:grpSpPr>
          <p:sp>
            <p:nvSpPr>
              <p:cNvPr id="128095" name="Oval 95"/>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6" name="Oval 96"/>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97" name="Line 9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098" name="Group 98"/>
            <p:cNvGrpSpPr>
              <a:grpSpLocks/>
            </p:cNvGrpSpPr>
            <p:nvPr/>
          </p:nvGrpSpPr>
          <p:grpSpPr bwMode="auto">
            <a:xfrm rot="4852190">
              <a:off x="3403" y="1547"/>
              <a:ext cx="272" cy="681"/>
              <a:chOff x="3061" y="2160"/>
              <a:chExt cx="272" cy="681"/>
            </a:xfrm>
          </p:grpSpPr>
          <p:sp>
            <p:nvSpPr>
              <p:cNvPr id="128099" name="Oval 99"/>
              <p:cNvSpPr>
                <a:spLocks noChangeArrowheads="1"/>
              </p:cNvSpPr>
              <p:nvPr/>
            </p:nvSpPr>
            <p:spPr bwMode="auto">
              <a:xfrm>
                <a:off x="3061" y="2160"/>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0" name="Oval 100"/>
              <p:cNvSpPr>
                <a:spLocks noChangeArrowheads="1"/>
              </p:cNvSpPr>
              <p:nvPr/>
            </p:nvSpPr>
            <p:spPr bwMode="auto">
              <a:xfrm>
                <a:off x="3061" y="2569"/>
                <a:ext cx="272" cy="272"/>
              </a:xfrm>
              <a:prstGeom prst="ellipse">
                <a:avLst/>
              </a:prstGeom>
              <a:solidFill>
                <a:srgbClr val="FFBDCA"/>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1" name="Line 10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8102" name="Oval 102"/>
          <p:cNvSpPr>
            <a:spLocks noChangeArrowheads="1"/>
          </p:cNvSpPr>
          <p:nvPr/>
        </p:nvSpPr>
        <p:spPr bwMode="auto">
          <a:xfrm>
            <a:off x="-396875" y="53736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8103" name="Group 103"/>
          <p:cNvGrpSpPr>
            <a:grpSpLocks/>
          </p:cNvGrpSpPr>
          <p:nvPr/>
        </p:nvGrpSpPr>
        <p:grpSpPr bwMode="auto">
          <a:xfrm>
            <a:off x="2616200" y="1870075"/>
            <a:ext cx="7378700" cy="4572000"/>
            <a:chOff x="681" y="1162"/>
            <a:chExt cx="4648" cy="2880"/>
          </a:xfrm>
        </p:grpSpPr>
        <p:grpSp>
          <p:nvGrpSpPr>
            <p:cNvPr id="128104" name="Group 104"/>
            <p:cNvGrpSpPr>
              <a:grpSpLocks/>
            </p:cNvGrpSpPr>
            <p:nvPr/>
          </p:nvGrpSpPr>
          <p:grpSpPr bwMode="auto">
            <a:xfrm rot="-1085642">
              <a:off x="681" y="1910"/>
              <a:ext cx="272" cy="681"/>
              <a:chOff x="3061" y="2160"/>
              <a:chExt cx="272" cy="681"/>
            </a:xfrm>
          </p:grpSpPr>
          <p:sp>
            <p:nvSpPr>
              <p:cNvPr id="128105" name="Oval 10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6" name="Oval 10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07" name="Line 10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08" name="Group 108"/>
            <p:cNvGrpSpPr>
              <a:grpSpLocks/>
            </p:cNvGrpSpPr>
            <p:nvPr/>
          </p:nvGrpSpPr>
          <p:grpSpPr bwMode="auto">
            <a:xfrm>
              <a:off x="5057" y="1162"/>
              <a:ext cx="272" cy="681"/>
              <a:chOff x="5057" y="1162"/>
              <a:chExt cx="272" cy="681"/>
            </a:xfrm>
          </p:grpSpPr>
          <p:sp>
            <p:nvSpPr>
              <p:cNvPr id="128109" name="Oval 109"/>
              <p:cNvSpPr>
                <a:spLocks noChangeArrowheads="1"/>
              </p:cNvSpPr>
              <p:nvPr/>
            </p:nvSpPr>
            <p:spPr bwMode="auto">
              <a:xfrm>
                <a:off x="5057" y="1162"/>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0" name="Oval 110"/>
              <p:cNvSpPr>
                <a:spLocks noChangeArrowheads="1"/>
              </p:cNvSpPr>
              <p:nvPr/>
            </p:nvSpPr>
            <p:spPr bwMode="auto">
              <a:xfrm>
                <a:off x="5057" y="1571"/>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1" name="Line 111"/>
              <p:cNvSpPr>
                <a:spLocks noChangeShapeType="1"/>
              </p:cNvSpPr>
              <p:nvPr/>
            </p:nvSpPr>
            <p:spPr bwMode="auto">
              <a:xfrm>
                <a:off x="5193" y="1435"/>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12" name="Group 112"/>
            <p:cNvGrpSpPr>
              <a:grpSpLocks/>
            </p:cNvGrpSpPr>
            <p:nvPr/>
          </p:nvGrpSpPr>
          <p:grpSpPr bwMode="auto">
            <a:xfrm rot="4268344">
              <a:off x="1474" y="1253"/>
              <a:ext cx="272" cy="681"/>
              <a:chOff x="3061" y="2160"/>
              <a:chExt cx="272" cy="681"/>
            </a:xfrm>
          </p:grpSpPr>
          <p:sp>
            <p:nvSpPr>
              <p:cNvPr id="128113" name="Oval 11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4" name="Oval 11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5" name="Line 11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16" name="Group 116"/>
            <p:cNvGrpSpPr>
              <a:grpSpLocks/>
            </p:cNvGrpSpPr>
            <p:nvPr/>
          </p:nvGrpSpPr>
          <p:grpSpPr bwMode="auto">
            <a:xfrm rot="6288727">
              <a:off x="1679" y="2454"/>
              <a:ext cx="272" cy="681"/>
              <a:chOff x="3061" y="2160"/>
              <a:chExt cx="272" cy="681"/>
            </a:xfrm>
          </p:grpSpPr>
          <p:sp>
            <p:nvSpPr>
              <p:cNvPr id="128117" name="Oval 11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8" name="Oval 11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19" name="Line 11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20" name="Group 120"/>
            <p:cNvGrpSpPr>
              <a:grpSpLocks/>
            </p:cNvGrpSpPr>
            <p:nvPr/>
          </p:nvGrpSpPr>
          <p:grpSpPr bwMode="auto">
            <a:xfrm rot="3056812">
              <a:off x="1111" y="2886"/>
              <a:ext cx="272" cy="681"/>
              <a:chOff x="3061" y="2160"/>
              <a:chExt cx="272" cy="681"/>
            </a:xfrm>
          </p:grpSpPr>
          <p:sp>
            <p:nvSpPr>
              <p:cNvPr id="128121" name="Oval 12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2" name="Oval 12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3" name="Line 12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24" name="Group 124"/>
            <p:cNvGrpSpPr>
              <a:grpSpLocks/>
            </p:cNvGrpSpPr>
            <p:nvPr/>
          </p:nvGrpSpPr>
          <p:grpSpPr bwMode="auto">
            <a:xfrm rot="-4316164">
              <a:off x="3742" y="2840"/>
              <a:ext cx="272" cy="681"/>
              <a:chOff x="3061" y="2160"/>
              <a:chExt cx="272" cy="681"/>
            </a:xfrm>
          </p:grpSpPr>
          <p:sp>
            <p:nvSpPr>
              <p:cNvPr id="128125" name="Oval 12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6" name="Oval 12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27" name="Line 12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28" name="Group 128"/>
            <p:cNvGrpSpPr>
              <a:grpSpLocks/>
            </p:cNvGrpSpPr>
            <p:nvPr/>
          </p:nvGrpSpPr>
          <p:grpSpPr bwMode="auto">
            <a:xfrm rot="-3199883">
              <a:off x="2562" y="3022"/>
              <a:ext cx="272" cy="681"/>
              <a:chOff x="3061" y="2160"/>
              <a:chExt cx="272" cy="681"/>
            </a:xfrm>
          </p:grpSpPr>
          <p:sp>
            <p:nvSpPr>
              <p:cNvPr id="128129" name="Oval 12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0" name="Oval 13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1" name="Line 13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32" name="Group 132"/>
            <p:cNvGrpSpPr>
              <a:grpSpLocks/>
            </p:cNvGrpSpPr>
            <p:nvPr/>
          </p:nvGrpSpPr>
          <p:grpSpPr bwMode="auto">
            <a:xfrm rot="2885259">
              <a:off x="2200" y="1570"/>
              <a:ext cx="272" cy="681"/>
              <a:chOff x="3061" y="2160"/>
              <a:chExt cx="272" cy="681"/>
            </a:xfrm>
          </p:grpSpPr>
          <p:sp>
            <p:nvSpPr>
              <p:cNvPr id="128133" name="Oval 133"/>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4" name="Oval 134"/>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5" name="Line 135"/>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36" name="Group 136"/>
            <p:cNvGrpSpPr>
              <a:grpSpLocks/>
            </p:cNvGrpSpPr>
            <p:nvPr/>
          </p:nvGrpSpPr>
          <p:grpSpPr bwMode="auto">
            <a:xfrm rot="-3250194">
              <a:off x="3016" y="2160"/>
              <a:ext cx="272" cy="681"/>
              <a:chOff x="3061" y="2160"/>
              <a:chExt cx="272" cy="681"/>
            </a:xfrm>
          </p:grpSpPr>
          <p:sp>
            <p:nvSpPr>
              <p:cNvPr id="128137" name="Oval 137"/>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8" name="Oval 138"/>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39" name="Line 139"/>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40" name="Group 140"/>
            <p:cNvGrpSpPr>
              <a:grpSpLocks/>
            </p:cNvGrpSpPr>
            <p:nvPr/>
          </p:nvGrpSpPr>
          <p:grpSpPr bwMode="auto">
            <a:xfrm rot="4852190">
              <a:off x="1271" y="3497"/>
              <a:ext cx="272" cy="681"/>
              <a:chOff x="3061" y="2160"/>
              <a:chExt cx="272" cy="681"/>
            </a:xfrm>
          </p:grpSpPr>
          <p:sp>
            <p:nvSpPr>
              <p:cNvPr id="128141" name="Oval 141"/>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2" name="Oval 142"/>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3" name="Line 143"/>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44" name="Group 144"/>
            <p:cNvGrpSpPr>
              <a:grpSpLocks/>
            </p:cNvGrpSpPr>
            <p:nvPr/>
          </p:nvGrpSpPr>
          <p:grpSpPr bwMode="auto">
            <a:xfrm rot="-537699">
              <a:off x="3312" y="3361"/>
              <a:ext cx="272" cy="681"/>
              <a:chOff x="3061" y="2160"/>
              <a:chExt cx="272" cy="681"/>
            </a:xfrm>
          </p:grpSpPr>
          <p:sp>
            <p:nvSpPr>
              <p:cNvPr id="128145" name="Oval 145"/>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6" name="Oval 146"/>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47" name="Line 147"/>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8148" name="Group 148"/>
            <p:cNvGrpSpPr>
              <a:grpSpLocks/>
            </p:cNvGrpSpPr>
            <p:nvPr/>
          </p:nvGrpSpPr>
          <p:grpSpPr bwMode="auto">
            <a:xfrm rot="4852190">
              <a:off x="3403" y="1547"/>
              <a:ext cx="272" cy="681"/>
              <a:chOff x="3061" y="2160"/>
              <a:chExt cx="272" cy="681"/>
            </a:xfrm>
          </p:grpSpPr>
          <p:sp>
            <p:nvSpPr>
              <p:cNvPr id="128149" name="Oval 149"/>
              <p:cNvSpPr>
                <a:spLocks noChangeArrowheads="1"/>
              </p:cNvSpPr>
              <p:nvPr/>
            </p:nvSpPr>
            <p:spPr bwMode="auto">
              <a:xfrm>
                <a:off x="3061" y="2160"/>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50" name="Oval 150"/>
              <p:cNvSpPr>
                <a:spLocks noChangeArrowheads="1"/>
              </p:cNvSpPr>
              <p:nvPr/>
            </p:nvSpPr>
            <p:spPr bwMode="auto">
              <a:xfrm>
                <a:off x="3061" y="2569"/>
                <a:ext cx="272" cy="272"/>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151" name="Line 151"/>
              <p:cNvSpPr>
                <a:spLocks noChangeShapeType="1"/>
              </p:cNvSpPr>
              <p:nvPr/>
            </p:nvSpPr>
            <p:spPr bwMode="auto">
              <a:xfrm>
                <a:off x="3197" y="2433"/>
                <a:ext cx="0" cy="136"/>
              </a:xfrm>
              <a:prstGeom prst="line">
                <a:avLst/>
              </a:prstGeom>
              <a:noFill/>
              <a:ln w="381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8153" name="Freeform 153"/>
          <p:cNvSpPr>
            <a:spLocks/>
          </p:cNvSpPr>
          <p:nvPr/>
        </p:nvSpPr>
        <p:spPr bwMode="auto">
          <a:xfrm rot="14713491">
            <a:off x="2732088" y="160813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4" name="Freeform 154"/>
          <p:cNvSpPr>
            <a:spLocks/>
          </p:cNvSpPr>
          <p:nvPr/>
        </p:nvSpPr>
        <p:spPr bwMode="auto">
          <a:xfrm rot="14713491">
            <a:off x="5827713" y="2041526"/>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5" name="Freeform 155"/>
          <p:cNvSpPr>
            <a:spLocks/>
          </p:cNvSpPr>
          <p:nvPr/>
        </p:nvSpPr>
        <p:spPr bwMode="auto">
          <a:xfrm rot="14713491">
            <a:off x="3883026" y="2041526"/>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6" name="Freeform 156"/>
          <p:cNvSpPr>
            <a:spLocks/>
          </p:cNvSpPr>
          <p:nvPr/>
        </p:nvSpPr>
        <p:spPr bwMode="auto">
          <a:xfrm rot="14713491">
            <a:off x="2371726" y="5065713"/>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59" name="Freeform 159"/>
          <p:cNvSpPr>
            <a:spLocks/>
          </p:cNvSpPr>
          <p:nvPr/>
        </p:nvSpPr>
        <p:spPr bwMode="auto">
          <a:xfrm rot="14713491">
            <a:off x="6332538" y="4057651"/>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0" name="Freeform 160"/>
          <p:cNvSpPr>
            <a:spLocks/>
          </p:cNvSpPr>
          <p:nvPr/>
        </p:nvSpPr>
        <p:spPr bwMode="auto">
          <a:xfrm rot="14713491">
            <a:off x="3092451" y="348138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1" name="Freeform 161"/>
          <p:cNvSpPr>
            <a:spLocks/>
          </p:cNvSpPr>
          <p:nvPr/>
        </p:nvSpPr>
        <p:spPr bwMode="auto">
          <a:xfrm rot="14713491">
            <a:off x="2155826" y="4200526"/>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2" name="Freeform 162"/>
          <p:cNvSpPr>
            <a:spLocks/>
          </p:cNvSpPr>
          <p:nvPr/>
        </p:nvSpPr>
        <p:spPr bwMode="auto">
          <a:xfrm rot="14713491">
            <a:off x="4459288" y="4344988"/>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63" name="Freeform 163"/>
          <p:cNvSpPr>
            <a:spLocks/>
          </p:cNvSpPr>
          <p:nvPr/>
        </p:nvSpPr>
        <p:spPr bwMode="auto">
          <a:xfrm rot="14713491">
            <a:off x="8851901" y="1968501"/>
            <a:ext cx="1762125" cy="361950"/>
          </a:xfrm>
          <a:custGeom>
            <a:avLst/>
            <a:gdLst>
              <a:gd name="T0" fmla="*/ 0 w 1524"/>
              <a:gd name="T1" fmla="*/ 278 h 358"/>
              <a:gd name="T2" fmla="*/ 192 w 1524"/>
              <a:gd name="T3" fmla="*/ 260 h 358"/>
              <a:gd name="T4" fmla="*/ 385 w 1524"/>
              <a:gd name="T5" fmla="*/ 16 h 358"/>
              <a:gd name="T6" fmla="*/ 702 w 1524"/>
              <a:gd name="T7" fmla="*/ 356 h 358"/>
              <a:gd name="T8" fmla="*/ 1044 w 1524"/>
              <a:gd name="T9" fmla="*/ 26 h 358"/>
              <a:gd name="T10" fmla="*/ 1266 w 1524"/>
              <a:gd name="T11" fmla="*/ 248 h 358"/>
              <a:gd name="T12" fmla="*/ 1524 w 1524"/>
              <a:gd name="T13" fmla="*/ 254 h 358"/>
            </a:gdLst>
            <a:ahLst/>
            <a:cxnLst>
              <a:cxn ang="0">
                <a:pos x="T0" y="T1"/>
              </a:cxn>
              <a:cxn ang="0">
                <a:pos x="T2" y="T3"/>
              </a:cxn>
              <a:cxn ang="0">
                <a:pos x="T4" y="T5"/>
              </a:cxn>
              <a:cxn ang="0">
                <a:pos x="T6" y="T7"/>
              </a:cxn>
              <a:cxn ang="0">
                <a:pos x="T8" y="T9"/>
              </a:cxn>
              <a:cxn ang="0">
                <a:pos x="T10" y="T11"/>
              </a:cxn>
              <a:cxn ang="0">
                <a:pos x="T12" y="T13"/>
              </a:cxn>
            </a:cxnLst>
            <a:rect l="0" t="0" r="r" b="b"/>
            <a:pathLst>
              <a:path w="1524" h="358">
                <a:moveTo>
                  <a:pt x="0" y="278"/>
                </a:moveTo>
                <a:cubicBezTo>
                  <a:pt x="31" y="275"/>
                  <a:pt x="128" y="304"/>
                  <a:pt x="192" y="260"/>
                </a:cubicBezTo>
                <a:cubicBezTo>
                  <a:pt x="256" y="216"/>
                  <a:pt x="300" y="0"/>
                  <a:pt x="385" y="16"/>
                </a:cubicBezTo>
                <a:cubicBezTo>
                  <a:pt x="470" y="32"/>
                  <a:pt x="592" y="354"/>
                  <a:pt x="702" y="356"/>
                </a:cubicBezTo>
                <a:cubicBezTo>
                  <a:pt x="812" y="358"/>
                  <a:pt x="950" y="44"/>
                  <a:pt x="1044" y="26"/>
                </a:cubicBezTo>
                <a:cubicBezTo>
                  <a:pt x="1138" y="8"/>
                  <a:pt x="1186" y="210"/>
                  <a:pt x="1266" y="248"/>
                </a:cubicBezTo>
                <a:cubicBezTo>
                  <a:pt x="1346" y="286"/>
                  <a:pt x="1470" y="253"/>
                  <a:pt x="1524" y="254"/>
                </a:cubicBezTo>
              </a:path>
            </a:pathLst>
          </a:custGeom>
          <a:noFill/>
          <a:ln w="38100" cap="flat" cmpd="sng">
            <a:solidFill>
              <a:srgbClr val="FFFF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5570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5E-6 -1.48148E-6 L 0.26172 -0.1912 C 0.2737 -0.14259 0.27526 -0.11042 0.28646 -0.05254 C 0.32461 -0.1287 0.31497 -0.11412 0.34271 -0.16875 L 0.26172 -0.33379 C 0.2888 -0.36366 0.28945 -0.35625 0.31653 -0.38426 C 0.29622 -0.3375 0.29323 -0.30856 0.27304 -0.25509 L 0.41927 -0.28866 C 0.40482 -0.25231 0.38997 -0.21759 0.375 -0.18009 L 0.5776 -0.3162 C 0.56328 -0.29768 0.56627 -0.29259 0.55208 -0.2743 L 0.43659 -0.28194 C 0.42226 -0.24375 0.40807 -0.20324 0.39362 -0.16504 C 0.36979 -0.09028 0.33828 -0.00509 0.31419 0.06759 L 0.46732 -0.05995 C 0.51875 -0.14259 0.48984 -0.09167 0.51758 -0.13657 C 0.54531 -0.18171 0.5983 -0.27037 0.63385 -0.32754 C 0.64857 -0.225 0.65781 -0.14259 0.66601 -0.04884 L 0.53607 -0.0037 L 0.83333 -0.36134 L 1.1095 -0.0787 C 0.96094 -0.01875 0.78984 0.03009 0.61588 0.08449 C 0.64713 0.01505 0.63984 0.0331 0.66536 -0.02245 C 0.6151 -0.01157 0.62929 -0.01504 0.60234 -0.01134 C 0.59531 -0.06805 0.59479 -0.08009 0.58437 -0.15 L 0.47773 -0.07477 L 0.41601 -0.10254 L 0.34804 -0.04838 C 0.35 -0.01366 0.35182 0.02153 0.3539 0.05625 C 0.33216 0.04097 0.32565 0.03102 0.3039 0.01574 C 0.30455 0.03496 0.30482 0.04815 0.3056 0.06759 L 2.5E-6 -1.48148E-6 Z " pathEditMode="relative" rAng="0" ptsTypes="AAAAAAAAAAAAAAAAAAAAAAAAAAAAAAAA">
                                      <p:cBhvr>
                                        <p:cTn id="6" dur="5000" fill="hold"/>
                                        <p:tgtEl>
                                          <p:spTgt spid="128102"/>
                                        </p:tgtEl>
                                        <p:attrNameLst>
                                          <p:attrName>ppt_x</p:attrName>
                                          <p:attrName>ppt_y</p:attrName>
                                        </p:attrNameLst>
                                      </p:cBhvr>
                                      <p:rCtr x="55469" y="-15000"/>
                                    </p:animMotion>
                                  </p:childTnLst>
                                </p:cTn>
                              </p:par>
                              <p:par>
                                <p:cTn id="7" presetID="10" presetClass="entr" presetSubtype="0" fill="hold" nodeType="withEffect">
                                  <p:stCondLst>
                                    <p:cond delay="1500"/>
                                  </p:stCondLst>
                                  <p:childTnLst>
                                    <p:set>
                                      <p:cBhvr>
                                        <p:cTn id="8" dur="1" fill="hold">
                                          <p:stCondLst>
                                            <p:cond delay="0"/>
                                          </p:stCondLst>
                                        </p:cTn>
                                        <p:tgtEl>
                                          <p:spTgt spid="128103"/>
                                        </p:tgtEl>
                                        <p:attrNameLst>
                                          <p:attrName>style.visibility</p:attrName>
                                        </p:attrNameLst>
                                      </p:cBhvr>
                                      <p:to>
                                        <p:strVal val="visible"/>
                                      </p:to>
                                    </p:set>
                                    <p:animEffect transition="in" filter="fade">
                                      <p:cBhvr>
                                        <p:cTn id="9" dur="2000"/>
                                        <p:tgtEl>
                                          <p:spTgt spid="12810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8153"/>
                                        </p:tgtEl>
                                        <p:attrNameLst>
                                          <p:attrName>style.visibility</p:attrName>
                                        </p:attrNameLst>
                                      </p:cBhvr>
                                      <p:to>
                                        <p:strVal val="visible"/>
                                      </p:to>
                                    </p:set>
                                  </p:childTnLst>
                                </p:cTn>
                              </p:par>
                              <p:par>
                                <p:cTn id="14" presetID="64" presetClass="path" presetSubtype="0" accel="50000" decel="50000" fill="hold" grpId="1" nodeType="withEffect">
                                  <p:stCondLst>
                                    <p:cond delay="0"/>
                                  </p:stCondLst>
                                  <p:childTnLst>
                                    <p:animMotion origin="layout" path="M -2.22222E-6 1.96532E-6 L -0.09861 -0.42197 " pathEditMode="relative" rAng="0" ptsTypes="AA">
                                      <p:cBhvr>
                                        <p:cTn id="15" dur="2000" fill="hold"/>
                                        <p:tgtEl>
                                          <p:spTgt spid="128153"/>
                                        </p:tgtEl>
                                        <p:attrNameLst>
                                          <p:attrName>ppt_x</p:attrName>
                                          <p:attrName>ppt_y</p:attrName>
                                        </p:attrNameLst>
                                      </p:cBhvr>
                                      <p:rCtr x="-4931" y="-21110"/>
                                    </p:animMotion>
                                  </p:childTnLst>
                                </p:cTn>
                              </p:par>
                              <p:par>
                                <p:cTn id="16" presetID="1" presetClass="entr" presetSubtype="0" fill="hold" grpId="0" nodeType="withEffect">
                                  <p:stCondLst>
                                    <p:cond delay="0"/>
                                  </p:stCondLst>
                                  <p:childTnLst>
                                    <p:set>
                                      <p:cBhvr>
                                        <p:cTn id="17" dur="1" fill="hold">
                                          <p:stCondLst>
                                            <p:cond delay="0"/>
                                          </p:stCondLst>
                                        </p:cTn>
                                        <p:tgtEl>
                                          <p:spTgt spid="128154"/>
                                        </p:tgtEl>
                                        <p:attrNameLst>
                                          <p:attrName>style.visibility</p:attrName>
                                        </p:attrNameLst>
                                      </p:cBhvr>
                                      <p:to>
                                        <p:strVal val="visible"/>
                                      </p:to>
                                    </p:set>
                                  </p:childTnLst>
                                </p:cTn>
                              </p:par>
                              <p:par>
                                <p:cTn id="18" presetID="64" presetClass="path" presetSubtype="0" accel="50000" decel="50000" fill="hold" grpId="1" nodeType="withEffect">
                                  <p:stCondLst>
                                    <p:cond delay="0"/>
                                  </p:stCondLst>
                                  <p:childTnLst>
                                    <p:animMotion origin="layout" path="M -3.88889E-6 5.78035E-7 L -0.11423 -0.47445 " pathEditMode="relative" rAng="0" ptsTypes="AA">
                                      <p:cBhvr>
                                        <p:cTn id="19" dur="2000" fill="hold"/>
                                        <p:tgtEl>
                                          <p:spTgt spid="128154"/>
                                        </p:tgtEl>
                                        <p:attrNameLst>
                                          <p:attrName>ppt_x</p:attrName>
                                          <p:attrName>ppt_y</p:attrName>
                                        </p:attrNameLst>
                                      </p:cBhvr>
                                      <p:rCtr x="-5712" y="-23723"/>
                                    </p:animMotion>
                                  </p:childTnLst>
                                </p:cTn>
                              </p:par>
                              <p:par>
                                <p:cTn id="20" presetID="1" presetClass="entr" presetSubtype="0" fill="hold" grpId="0" nodeType="withEffect">
                                  <p:stCondLst>
                                    <p:cond delay="0"/>
                                  </p:stCondLst>
                                  <p:childTnLst>
                                    <p:set>
                                      <p:cBhvr>
                                        <p:cTn id="21" dur="1" fill="hold">
                                          <p:stCondLst>
                                            <p:cond delay="0"/>
                                          </p:stCondLst>
                                        </p:cTn>
                                        <p:tgtEl>
                                          <p:spTgt spid="128155"/>
                                        </p:tgtEl>
                                        <p:attrNameLst>
                                          <p:attrName>style.visibility</p:attrName>
                                        </p:attrNameLst>
                                      </p:cBhvr>
                                      <p:to>
                                        <p:strVal val="visible"/>
                                      </p:to>
                                    </p:set>
                                  </p:childTnLst>
                                </p:cTn>
                              </p:par>
                              <p:par>
                                <p:cTn id="22" presetID="64" presetClass="path" presetSubtype="0" accel="50000" decel="50000" fill="hold" grpId="1" nodeType="withEffect">
                                  <p:stCondLst>
                                    <p:cond delay="0"/>
                                  </p:stCondLst>
                                  <p:childTnLst>
                                    <p:animMotion origin="layout" path="M -2.77778E-7 5.78035E-7 L -0.11424 -0.46405 " pathEditMode="relative" rAng="0" ptsTypes="AA">
                                      <p:cBhvr>
                                        <p:cTn id="23" dur="2000" fill="hold"/>
                                        <p:tgtEl>
                                          <p:spTgt spid="128155"/>
                                        </p:tgtEl>
                                        <p:attrNameLst>
                                          <p:attrName>ppt_x</p:attrName>
                                          <p:attrName>ppt_y</p:attrName>
                                        </p:attrNameLst>
                                      </p:cBhvr>
                                      <p:rCtr x="-5712" y="-23214"/>
                                    </p:animMotion>
                                  </p:childTnLst>
                                </p:cTn>
                              </p:par>
                              <p:par>
                                <p:cTn id="24" presetID="1" presetClass="entr" presetSubtype="0" fill="hold" grpId="0" nodeType="withEffect">
                                  <p:stCondLst>
                                    <p:cond delay="0"/>
                                  </p:stCondLst>
                                  <p:childTnLst>
                                    <p:set>
                                      <p:cBhvr>
                                        <p:cTn id="25" dur="1" fill="hold">
                                          <p:stCondLst>
                                            <p:cond delay="0"/>
                                          </p:stCondLst>
                                        </p:cTn>
                                        <p:tgtEl>
                                          <p:spTgt spid="128156"/>
                                        </p:tgtEl>
                                        <p:attrNameLst>
                                          <p:attrName>style.visibility</p:attrName>
                                        </p:attrNameLst>
                                      </p:cBhvr>
                                      <p:to>
                                        <p:strVal val="visible"/>
                                      </p:to>
                                    </p:set>
                                  </p:childTnLst>
                                </p:cTn>
                              </p:par>
                              <p:par>
                                <p:cTn id="26" presetID="64" presetClass="path" presetSubtype="0" accel="50000" decel="50000" fill="hold" grpId="1" nodeType="withEffect">
                                  <p:stCondLst>
                                    <p:cond delay="0"/>
                                  </p:stCondLst>
                                  <p:childTnLst>
                                    <p:animMotion origin="layout" path="M 3.125E-6 3.7037E-6 L -0.29935 -0.89283 " pathEditMode="relative" rAng="0" ptsTypes="AA">
                                      <p:cBhvr>
                                        <p:cTn id="27" dur="2000" fill="hold"/>
                                        <p:tgtEl>
                                          <p:spTgt spid="128156"/>
                                        </p:tgtEl>
                                        <p:attrNameLst>
                                          <p:attrName>ppt_x</p:attrName>
                                          <p:attrName>ppt_y</p:attrName>
                                        </p:attrNameLst>
                                      </p:cBhvr>
                                      <p:rCtr x="-14974" y="-44653"/>
                                    </p:animMotion>
                                  </p:childTnLst>
                                </p:cTn>
                              </p:par>
                              <p:par>
                                <p:cTn id="28" presetID="1" presetClass="entr" presetSubtype="0" fill="hold" grpId="0" nodeType="withEffect">
                                  <p:stCondLst>
                                    <p:cond delay="0"/>
                                  </p:stCondLst>
                                  <p:childTnLst>
                                    <p:set>
                                      <p:cBhvr>
                                        <p:cTn id="29" dur="1" fill="hold">
                                          <p:stCondLst>
                                            <p:cond delay="0"/>
                                          </p:stCondLst>
                                        </p:cTn>
                                        <p:tgtEl>
                                          <p:spTgt spid="128159"/>
                                        </p:tgtEl>
                                        <p:attrNameLst>
                                          <p:attrName>style.visibility</p:attrName>
                                        </p:attrNameLst>
                                      </p:cBhvr>
                                      <p:to>
                                        <p:strVal val="visible"/>
                                      </p:to>
                                    </p:set>
                                  </p:childTnLst>
                                </p:cTn>
                              </p:par>
                              <p:par>
                                <p:cTn id="30" presetID="64" presetClass="path" presetSubtype="0" accel="50000" decel="50000" fill="hold" grpId="1" nodeType="withEffect">
                                  <p:stCondLst>
                                    <p:cond delay="0"/>
                                  </p:stCondLst>
                                  <p:childTnLst>
                                    <p:animMotion origin="layout" path="M -2.22222E-6 -1.04046E-6 L -0.25607 -0.77873 " pathEditMode="relative" rAng="0" ptsTypes="AA">
                                      <p:cBhvr>
                                        <p:cTn id="31" dur="2000" fill="hold"/>
                                        <p:tgtEl>
                                          <p:spTgt spid="128159"/>
                                        </p:tgtEl>
                                        <p:attrNameLst>
                                          <p:attrName>ppt_x</p:attrName>
                                          <p:attrName>ppt_y</p:attrName>
                                        </p:attrNameLst>
                                      </p:cBhvr>
                                      <p:rCtr x="-12812" y="-38936"/>
                                    </p:animMotion>
                                  </p:childTnLst>
                                </p:cTn>
                              </p:par>
                              <p:par>
                                <p:cTn id="32" presetID="1" presetClass="entr" presetSubtype="0" fill="hold" grpId="0" nodeType="withEffect">
                                  <p:stCondLst>
                                    <p:cond delay="0"/>
                                  </p:stCondLst>
                                  <p:childTnLst>
                                    <p:set>
                                      <p:cBhvr>
                                        <p:cTn id="33" dur="1" fill="hold">
                                          <p:stCondLst>
                                            <p:cond delay="0"/>
                                          </p:stCondLst>
                                        </p:cTn>
                                        <p:tgtEl>
                                          <p:spTgt spid="128160"/>
                                        </p:tgtEl>
                                        <p:attrNameLst>
                                          <p:attrName>style.visibility</p:attrName>
                                        </p:attrNameLst>
                                      </p:cBhvr>
                                      <p:to>
                                        <p:strVal val="visible"/>
                                      </p:to>
                                    </p:set>
                                  </p:childTnLst>
                                </p:cTn>
                              </p:par>
                              <p:par>
                                <p:cTn id="34" presetID="64" presetClass="path" presetSubtype="0" accel="50000" decel="50000" fill="hold" grpId="1" nodeType="withEffect">
                                  <p:stCondLst>
                                    <p:cond delay="0"/>
                                  </p:stCondLst>
                                  <p:childTnLst>
                                    <p:animMotion origin="layout" path="M -1.94444E-6 -4.04624E-7 L -0.18524 -0.66335 " pathEditMode="relative" rAng="0" ptsTypes="AA">
                                      <p:cBhvr>
                                        <p:cTn id="35" dur="2000" fill="hold"/>
                                        <p:tgtEl>
                                          <p:spTgt spid="128160"/>
                                        </p:tgtEl>
                                        <p:attrNameLst>
                                          <p:attrName>ppt_x</p:attrName>
                                          <p:attrName>ppt_y</p:attrName>
                                        </p:attrNameLst>
                                      </p:cBhvr>
                                      <p:rCtr x="-9271" y="-33179"/>
                                    </p:animMotion>
                                  </p:childTnLst>
                                </p:cTn>
                              </p:par>
                              <p:par>
                                <p:cTn id="36" presetID="1" presetClass="entr" presetSubtype="0" fill="hold" grpId="0" nodeType="withEffect">
                                  <p:stCondLst>
                                    <p:cond delay="0"/>
                                  </p:stCondLst>
                                  <p:childTnLst>
                                    <p:set>
                                      <p:cBhvr>
                                        <p:cTn id="37" dur="1" fill="hold">
                                          <p:stCondLst>
                                            <p:cond delay="0"/>
                                          </p:stCondLst>
                                        </p:cTn>
                                        <p:tgtEl>
                                          <p:spTgt spid="128161"/>
                                        </p:tgtEl>
                                        <p:attrNameLst>
                                          <p:attrName>style.visibility</p:attrName>
                                        </p:attrNameLst>
                                      </p:cBhvr>
                                      <p:to>
                                        <p:strVal val="visible"/>
                                      </p:to>
                                    </p:set>
                                  </p:childTnLst>
                                </p:cTn>
                              </p:par>
                              <p:par>
                                <p:cTn id="38" presetID="64" presetClass="path" presetSubtype="0" accel="50000" decel="50000" fill="hold" grpId="1" nodeType="withEffect">
                                  <p:stCondLst>
                                    <p:cond delay="0"/>
                                  </p:stCondLst>
                                  <p:childTnLst>
                                    <p:animMotion origin="layout" path="M -1.38889E-6 -2.89017E-7 L -0.20087 -0.76809 " pathEditMode="relative" rAng="0" ptsTypes="AA">
                                      <p:cBhvr>
                                        <p:cTn id="39" dur="2000" fill="hold"/>
                                        <p:tgtEl>
                                          <p:spTgt spid="128161"/>
                                        </p:tgtEl>
                                        <p:attrNameLst>
                                          <p:attrName>ppt_x</p:attrName>
                                          <p:attrName>ppt_y</p:attrName>
                                        </p:attrNameLst>
                                      </p:cBhvr>
                                      <p:rCtr x="-10052" y="-38405"/>
                                    </p:animMotion>
                                  </p:childTnLst>
                                </p:cTn>
                              </p:par>
                              <p:par>
                                <p:cTn id="40" presetID="1" presetClass="entr" presetSubtype="0" fill="hold" grpId="0" nodeType="withEffect">
                                  <p:stCondLst>
                                    <p:cond delay="0"/>
                                  </p:stCondLst>
                                  <p:childTnLst>
                                    <p:set>
                                      <p:cBhvr>
                                        <p:cTn id="41" dur="1" fill="hold">
                                          <p:stCondLst>
                                            <p:cond delay="0"/>
                                          </p:stCondLst>
                                        </p:cTn>
                                        <p:tgtEl>
                                          <p:spTgt spid="128162"/>
                                        </p:tgtEl>
                                        <p:attrNameLst>
                                          <p:attrName>style.visibility</p:attrName>
                                        </p:attrNameLst>
                                      </p:cBhvr>
                                      <p:to>
                                        <p:strVal val="visible"/>
                                      </p:to>
                                    </p:set>
                                  </p:childTnLst>
                                </p:cTn>
                              </p:par>
                              <p:par>
                                <p:cTn id="42" presetID="64" presetClass="path" presetSubtype="0" accel="50000" decel="50000" fill="hold" grpId="1" nodeType="withEffect">
                                  <p:stCondLst>
                                    <p:cond delay="0"/>
                                  </p:stCondLst>
                                  <p:childTnLst>
                                    <p:animMotion origin="layout" path="M -1.11111E-6 -7.51445E-7 L -0.24028 -0.87283 " pathEditMode="relative" rAng="0" ptsTypes="AA">
                                      <p:cBhvr>
                                        <p:cTn id="43" dur="2000" fill="hold"/>
                                        <p:tgtEl>
                                          <p:spTgt spid="128162"/>
                                        </p:tgtEl>
                                        <p:attrNameLst>
                                          <p:attrName>ppt_x</p:attrName>
                                          <p:attrName>ppt_y</p:attrName>
                                        </p:attrNameLst>
                                      </p:cBhvr>
                                      <p:rCtr x="-12014" y="-43653"/>
                                    </p:animMotion>
                                  </p:childTnLst>
                                </p:cTn>
                              </p:par>
                              <p:par>
                                <p:cTn id="44" presetID="1" presetClass="entr" presetSubtype="0" fill="hold" grpId="0" nodeType="withEffect">
                                  <p:stCondLst>
                                    <p:cond delay="0"/>
                                  </p:stCondLst>
                                  <p:childTnLst>
                                    <p:set>
                                      <p:cBhvr>
                                        <p:cTn id="45" dur="1" fill="hold">
                                          <p:stCondLst>
                                            <p:cond delay="0"/>
                                          </p:stCondLst>
                                        </p:cTn>
                                        <p:tgtEl>
                                          <p:spTgt spid="128163"/>
                                        </p:tgtEl>
                                        <p:attrNameLst>
                                          <p:attrName>style.visibility</p:attrName>
                                        </p:attrNameLst>
                                      </p:cBhvr>
                                      <p:to>
                                        <p:strVal val="visible"/>
                                      </p:to>
                                    </p:set>
                                  </p:childTnLst>
                                </p:cTn>
                              </p:par>
                              <p:par>
                                <p:cTn id="46" presetID="64" presetClass="path" presetSubtype="0" accel="50000" decel="50000" fill="hold" grpId="1" nodeType="withEffect">
                                  <p:stCondLst>
                                    <p:cond delay="0"/>
                                  </p:stCondLst>
                                  <p:childTnLst>
                                    <p:animMotion origin="layout" path="M 3.33333E-6 -4.07407E-6 L -0.12201 -0.48495 " pathEditMode="relative" rAng="0" ptsTypes="AA">
                                      <p:cBhvr>
                                        <p:cTn id="47" dur="2000" fill="hold"/>
                                        <p:tgtEl>
                                          <p:spTgt spid="128163"/>
                                        </p:tgtEl>
                                        <p:attrNameLst>
                                          <p:attrName>ppt_x</p:attrName>
                                          <p:attrName>ppt_y</p:attrName>
                                        </p:attrNameLst>
                                      </p:cBhvr>
                                      <p:rCtr x="-6107" y="-24259"/>
                                    </p:animMotion>
                                  </p:childTnLst>
                                </p:cTn>
                              </p:par>
                              <p:par>
                                <p:cTn id="48" presetID="10" presetClass="exit" presetSubtype="0" fill="hold" nodeType="withEffect">
                                  <p:stCondLst>
                                    <p:cond delay="1500"/>
                                  </p:stCondLst>
                                  <p:childTnLst>
                                    <p:animEffect transition="out" filter="fade">
                                      <p:cBhvr>
                                        <p:cTn id="49" dur="2000"/>
                                        <p:tgtEl>
                                          <p:spTgt spid="128103"/>
                                        </p:tgtEl>
                                      </p:cBhvr>
                                    </p:animEffect>
                                    <p:set>
                                      <p:cBhvr>
                                        <p:cTn id="50" dur="1" fill="hold">
                                          <p:stCondLst>
                                            <p:cond delay="1999"/>
                                          </p:stCondLst>
                                        </p:cTn>
                                        <p:tgtEl>
                                          <p:spTgt spid="128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2" grpId="0" animBg="1"/>
      <p:bldP spid="128153" grpId="0" animBg="1"/>
      <p:bldP spid="128153" grpId="1" animBg="1"/>
      <p:bldP spid="128154" grpId="0" animBg="1"/>
      <p:bldP spid="128154" grpId="1" animBg="1"/>
      <p:bldP spid="128155" grpId="0" animBg="1"/>
      <p:bldP spid="128155" grpId="1" animBg="1"/>
      <p:bldP spid="128156" grpId="0" animBg="1"/>
      <p:bldP spid="128156" grpId="1" animBg="1"/>
      <p:bldP spid="128159" grpId="0" animBg="1"/>
      <p:bldP spid="128159" grpId="1" animBg="1"/>
      <p:bldP spid="128160" grpId="0" animBg="1"/>
      <p:bldP spid="128160" grpId="1" animBg="1"/>
      <p:bldP spid="128161" grpId="0" animBg="1"/>
      <p:bldP spid="128161" grpId="1" animBg="1"/>
      <p:bldP spid="128162" grpId="0" animBg="1"/>
      <p:bldP spid="128162" grpId="1" animBg="1"/>
      <p:bldP spid="128163" grpId="0" animBg="1"/>
      <p:bldP spid="12816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de-DE" altLang="en-US"/>
              <a:t>Photodissoziationsregionen</a:t>
            </a:r>
          </a:p>
        </p:txBody>
      </p:sp>
      <p:sp>
        <p:nvSpPr>
          <p:cNvPr id="129027" name="Rectangle 3"/>
          <p:cNvSpPr>
            <a:spLocks noGrp="1" noChangeArrowheads="1"/>
          </p:cNvSpPr>
          <p:nvPr>
            <p:ph type="body" idx="1"/>
          </p:nvPr>
        </p:nvSpPr>
        <p:spPr/>
        <p:txBody>
          <a:bodyPr/>
          <a:lstStyle/>
          <a:p>
            <a:r>
              <a:rPr lang="de-DE" altLang="en-US"/>
              <a:t>Stöße mit schnellen Elektronen heizen das Gas innerhalb der Molekülwolke auf.</a:t>
            </a:r>
          </a:p>
          <a:p>
            <a:r>
              <a:rPr lang="de-DE" altLang="en-US"/>
              <a:t>Emission von Radio- und Infrarotstrahlung kühlt das Gas wieder ab.</a:t>
            </a:r>
          </a:p>
          <a:p>
            <a:r>
              <a:rPr lang="de-DE" altLang="en-US"/>
              <a:t>Das Gleichgewicht von Kühlung und Heizung bestimmt die Temperatur des Gases. </a:t>
            </a:r>
          </a:p>
        </p:txBody>
      </p:sp>
    </p:spTree>
    <p:extLst>
      <p:ext uri="{BB962C8B-B14F-4D97-AF65-F5344CB8AC3E}">
        <p14:creationId xmlns:p14="http://schemas.microsoft.com/office/powerpoint/2010/main" val="2205722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02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90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de-DE" altLang="en-US" dirty="0" err="1"/>
              <a:t>Photodissoziationsregionen</a:t>
            </a:r>
            <a:endParaRPr lang="de-DE" altLang="en-US" dirty="0"/>
          </a:p>
        </p:txBody>
      </p:sp>
      <p:sp>
        <p:nvSpPr>
          <p:cNvPr id="133124" name="Rectangle 4"/>
          <p:cNvSpPr>
            <a:spLocks noChangeArrowheads="1"/>
          </p:cNvSpPr>
          <p:nvPr/>
        </p:nvSpPr>
        <p:spPr bwMode="auto">
          <a:xfrm>
            <a:off x="1524001" y="1844675"/>
            <a:ext cx="6227763" cy="4248150"/>
          </a:xfrm>
          <a:prstGeom prst="rect">
            <a:avLst/>
          </a:prstGeom>
          <a:gradFill rotWithShape="1">
            <a:gsLst>
              <a:gs pos="0">
                <a:schemeClr val="bg1"/>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en-US"/>
          </a:p>
        </p:txBody>
      </p:sp>
      <p:sp>
        <p:nvSpPr>
          <p:cNvPr id="133125" name="Line 5"/>
          <p:cNvSpPr>
            <a:spLocks noChangeShapeType="1"/>
          </p:cNvSpPr>
          <p:nvPr/>
        </p:nvSpPr>
        <p:spPr bwMode="auto">
          <a:xfrm flipH="1">
            <a:off x="6672263" y="2276475"/>
            <a:ext cx="36004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6" name="Line 6"/>
          <p:cNvSpPr>
            <a:spLocks noChangeShapeType="1"/>
          </p:cNvSpPr>
          <p:nvPr/>
        </p:nvSpPr>
        <p:spPr bwMode="auto">
          <a:xfrm flipH="1">
            <a:off x="6527801" y="2852738"/>
            <a:ext cx="37449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7" name="Line 7"/>
          <p:cNvSpPr>
            <a:spLocks noChangeShapeType="1"/>
          </p:cNvSpPr>
          <p:nvPr/>
        </p:nvSpPr>
        <p:spPr bwMode="auto">
          <a:xfrm flipH="1">
            <a:off x="7535863" y="3141663"/>
            <a:ext cx="27368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8" name="Line 8"/>
          <p:cNvSpPr>
            <a:spLocks noChangeShapeType="1"/>
          </p:cNvSpPr>
          <p:nvPr/>
        </p:nvSpPr>
        <p:spPr bwMode="auto">
          <a:xfrm flipH="1">
            <a:off x="7248525" y="2565400"/>
            <a:ext cx="30241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9" name="Line 9"/>
          <p:cNvSpPr>
            <a:spLocks noChangeShapeType="1"/>
          </p:cNvSpPr>
          <p:nvPr/>
        </p:nvSpPr>
        <p:spPr bwMode="auto">
          <a:xfrm flipH="1">
            <a:off x="5880101" y="3427413"/>
            <a:ext cx="43926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0" name="Line 10"/>
          <p:cNvSpPr>
            <a:spLocks noChangeShapeType="1"/>
          </p:cNvSpPr>
          <p:nvPr/>
        </p:nvSpPr>
        <p:spPr bwMode="auto">
          <a:xfrm flipH="1">
            <a:off x="6527801" y="4003675"/>
            <a:ext cx="37449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1" name="Line 11"/>
          <p:cNvSpPr>
            <a:spLocks noChangeShapeType="1"/>
          </p:cNvSpPr>
          <p:nvPr/>
        </p:nvSpPr>
        <p:spPr bwMode="auto">
          <a:xfrm flipH="1">
            <a:off x="5016501" y="4292600"/>
            <a:ext cx="52562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2" name="Line 12"/>
          <p:cNvSpPr>
            <a:spLocks noChangeShapeType="1"/>
          </p:cNvSpPr>
          <p:nvPr/>
        </p:nvSpPr>
        <p:spPr bwMode="auto">
          <a:xfrm flipH="1">
            <a:off x="7175501" y="3716338"/>
            <a:ext cx="30972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3" name="Line 13"/>
          <p:cNvSpPr>
            <a:spLocks noChangeShapeType="1"/>
          </p:cNvSpPr>
          <p:nvPr/>
        </p:nvSpPr>
        <p:spPr bwMode="auto">
          <a:xfrm flipH="1">
            <a:off x="7464425" y="4579938"/>
            <a:ext cx="2808288"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4" name="Line 14"/>
          <p:cNvSpPr>
            <a:spLocks noChangeShapeType="1"/>
          </p:cNvSpPr>
          <p:nvPr/>
        </p:nvSpPr>
        <p:spPr bwMode="auto">
          <a:xfrm flipH="1">
            <a:off x="6167439" y="5156200"/>
            <a:ext cx="4105275"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5" name="Line 15"/>
          <p:cNvSpPr>
            <a:spLocks noChangeShapeType="1"/>
          </p:cNvSpPr>
          <p:nvPr/>
        </p:nvSpPr>
        <p:spPr bwMode="auto">
          <a:xfrm flipH="1">
            <a:off x="7104063" y="5445125"/>
            <a:ext cx="31686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6" name="Line 16"/>
          <p:cNvSpPr>
            <a:spLocks noChangeShapeType="1"/>
          </p:cNvSpPr>
          <p:nvPr/>
        </p:nvSpPr>
        <p:spPr bwMode="auto">
          <a:xfrm flipH="1">
            <a:off x="6527801" y="4868863"/>
            <a:ext cx="374491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7" name="Line 17"/>
          <p:cNvSpPr>
            <a:spLocks noChangeShapeType="1"/>
          </p:cNvSpPr>
          <p:nvPr/>
        </p:nvSpPr>
        <p:spPr bwMode="auto">
          <a:xfrm flipH="1">
            <a:off x="6456363" y="5732463"/>
            <a:ext cx="38163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9" name="Text Box 19"/>
          <p:cNvSpPr txBox="1">
            <a:spLocks noChangeArrowheads="1"/>
          </p:cNvSpPr>
          <p:nvPr/>
        </p:nvSpPr>
        <p:spPr bwMode="auto">
          <a:xfrm>
            <a:off x="8596313" y="3370263"/>
            <a:ext cx="81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3600">
                <a:solidFill>
                  <a:schemeClr val="folHlink"/>
                </a:solidFill>
              </a:rPr>
              <a:t>UV</a:t>
            </a:r>
          </a:p>
        </p:txBody>
      </p:sp>
      <p:sp>
        <p:nvSpPr>
          <p:cNvPr id="133141" name="Text Box 21"/>
          <p:cNvSpPr txBox="1">
            <a:spLocks noChangeArrowheads="1"/>
          </p:cNvSpPr>
          <p:nvPr/>
        </p:nvSpPr>
        <p:spPr bwMode="auto">
          <a:xfrm>
            <a:off x="1703388" y="3068638"/>
            <a:ext cx="145891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b="1"/>
              <a:t>geringe Heizung </a:t>
            </a:r>
          </a:p>
          <a:p>
            <a:r>
              <a:rPr lang="de-DE" altLang="en-US" b="1">
                <a:sym typeface="Symbol" panose="05050102010706020507" pitchFamily="18" charset="2"/>
              </a:rPr>
              <a:t> </a:t>
            </a:r>
          </a:p>
          <a:p>
            <a:r>
              <a:rPr lang="de-DE" altLang="en-US" b="1">
                <a:sym typeface="Symbol" panose="05050102010706020507" pitchFamily="18" charset="2"/>
              </a:rPr>
              <a:t>niedrige Temperatur</a:t>
            </a:r>
          </a:p>
        </p:txBody>
      </p:sp>
      <p:sp>
        <p:nvSpPr>
          <p:cNvPr id="133142" name="Text Box 22"/>
          <p:cNvSpPr txBox="1">
            <a:spLocks noChangeArrowheads="1"/>
          </p:cNvSpPr>
          <p:nvPr/>
        </p:nvSpPr>
        <p:spPr bwMode="auto">
          <a:xfrm>
            <a:off x="5448301" y="2636838"/>
            <a:ext cx="1458913"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b="1">
                <a:solidFill>
                  <a:schemeClr val="bg1"/>
                </a:solidFill>
              </a:rPr>
              <a:t>starke Heizung </a:t>
            </a:r>
          </a:p>
          <a:p>
            <a:r>
              <a:rPr lang="de-DE" altLang="en-US" b="1">
                <a:solidFill>
                  <a:schemeClr val="bg1"/>
                </a:solidFill>
                <a:sym typeface="Symbol" panose="05050102010706020507" pitchFamily="18" charset="2"/>
              </a:rPr>
              <a:t> </a:t>
            </a:r>
          </a:p>
          <a:p>
            <a:r>
              <a:rPr lang="de-DE" altLang="en-US" b="1">
                <a:solidFill>
                  <a:schemeClr val="bg1"/>
                </a:solidFill>
                <a:sym typeface="Symbol" panose="05050102010706020507" pitchFamily="18" charset="2"/>
              </a:rPr>
              <a:t>hohe Temperatur</a:t>
            </a:r>
          </a:p>
        </p:txBody>
      </p:sp>
      <p:pic>
        <p:nvPicPr>
          <p:cNvPr id="133143" name="Picture 23" descr="d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65148">
            <a:off x="5951539" y="2060575"/>
            <a:ext cx="452437" cy="763588"/>
          </a:xfrm>
          <a:prstGeom prst="rect">
            <a:avLst/>
          </a:prstGeom>
          <a:noFill/>
          <a:extLst>
            <a:ext uri="{909E8E84-426E-40DD-AFC4-6F175D3DCCD1}">
              <a14:hiddenFill xmlns:a14="http://schemas.microsoft.com/office/drawing/2010/main">
                <a:solidFill>
                  <a:srgbClr val="FFFFFF"/>
                </a:solidFill>
              </a14:hiddenFill>
            </a:ext>
          </a:extLst>
        </p:spPr>
      </p:pic>
      <p:pic>
        <p:nvPicPr>
          <p:cNvPr id="133144" name="Picture 24" descr="d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323">
            <a:off x="5057775" y="5099050"/>
            <a:ext cx="323850" cy="547688"/>
          </a:xfrm>
          <a:prstGeom prst="rect">
            <a:avLst/>
          </a:prstGeom>
          <a:noFill/>
          <a:extLst>
            <a:ext uri="{909E8E84-426E-40DD-AFC4-6F175D3DCCD1}">
              <a14:hiddenFill xmlns:a14="http://schemas.microsoft.com/office/drawing/2010/main">
                <a:solidFill>
                  <a:srgbClr val="FFFFFF"/>
                </a:solidFill>
              </a14:hiddenFill>
            </a:ext>
          </a:extLst>
        </p:spPr>
      </p:pic>
      <p:pic>
        <p:nvPicPr>
          <p:cNvPr id="133145" name="Picture 25" descr="d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33853">
            <a:off x="3503613" y="2924175"/>
            <a:ext cx="323850" cy="547688"/>
          </a:xfrm>
          <a:prstGeom prst="rect">
            <a:avLst/>
          </a:prstGeom>
          <a:noFill/>
          <a:extLst>
            <a:ext uri="{909E8E84-426E-40DD-AFC4-6F175D3DCCD1}">
              <a14:hiddenFill xmlns:a14="http://schemas.microsoft.com/office/drawing/2010/main">
                <a:solidFill>
                  <a:srgbClr val="FFFFFF"/>
                </a:solidFill>
              </a14:hiddenFill>
            </a:ext>
          </a:extLst>
        </p:spPr>
      </p:pic>
      <p:sp>
        <p:nvSpPr>
          <p:cNvPr id="133146" name="Text Box 26"/>
          <p:cNvSpPr txBox="1">
            <a:spLocks noChangeArrowheads="1"/>
          </p:cNvSpPr>
          <p:nvPr/>
        </p:nvSpPr>
        <p:spPr bwMode="auto">
          <a:xfrm>
            <a:off x="2855913" y="6092825"/>
            <a:ext cx="2862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2400"/>
              <a:t>Wolken-Querschnitt</a:t>
            </a:r>
          </a:p>
        </p:txBody>
      </p:sp>
    </p:spTree>
    <p:extLst>
      <p:ext uri="{BB962C8B-B14F-4D97-AF65-F5344CB8AC3E}">
        <p14:creationId xmlns:p14="http://schemas.microsoft.com/office/powerpoint/2010/main" val="2369303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olke 16">
            <a:extLst>
              <a:ext uri="{FF2B5EF4-FFF2-40B4-BE49-F238E27FC236}">
                <a16:creationId xmlns:a16="http://schemas.microsoft.com/office/drawing/2014/main" id="{6827A421-AAAA-4F3F-A91C-08402807FE72}"/>
              </a:ext>
            </a:extLst>
          </p:cNvPr>
          <p:cNvSpPr/>
          <p:nvPr/>
        </p:nvSpPr>
        <p:spPr>
          <a:xfrm>
            <a:off x="631827" y="1223043"/>
            <a:ext cx="11470105" cy="526983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9CED47D-FF11-41FF-841B-8FA81A248B9E}"/>
              </a:ext>
            </a:extLst>
          </p:cNvPr>
          <p:cNvSpPr>
            <a:spLocks noGrp="1"/>
          </p:cNvSpPr>
          <p:nvPr>
            <p:ph type="title"/>
          </p:nvPr>
        </p:nvSpPr>
        <p:spPr/>
        <p:txBody>
          <a:bodyPr/>
          <a:lstStyle/>
          <a:p>
            <a:r>
              <a:rPr lang="de-DE" dirty="0" err="1"/>
              <a:t>Bubbles</a:t>
            </a:r>
            <a:r>
              <a:rPr lang="de-DE" dirty="0"/>
              <a:t> - HII Region</a:t>
            </a:r>
          </a:p>
        </p:txBody>
      </p:sp>
      <p:sp>
        <p:nvSpPr>
          <p:cNvPr id="6" name="Ellipse 5">
            <a:extLst>
              <a:ext uri="{FF2B5EF4-FFF2-40B4-BE49-F238E27FC236}">
                <a16:creationId xmlns:a16="http://schemas.microsoft.com/office/drawing/2014/main" id="{C1C539F2-F3A5-4EAC-A401-DB6653B7A9A6}"/>
              </a:ext>
            </a:extLst>
          </p:cNvPr>
          <p:cNvSpPr/>
          <p:nvPr/>
        </p:nvSpPr>
        <p:spPr>
          <a:xfrm>
            <a:off x="4296878" y="1415516"/>
            <a:ext cx="4199822" cy="4199822"/>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onne 7">
            <a:extLst>
              <a:ext uri="{FF2B5EF4-FFF2-40B4-BE49-F238E27FC236}">
                <a16:creationId xmlns:a16="http://schemas.microsoft.com/office/drawing/2014/main" id="{9F6138E6-ED22-4A63-87F0-0EC4200EAFE6}"/>
              </a:ext>
            </a:extLst>
          </p:cNvPr>
          <p:cNvSpPr/>
          <p:nvPr/>
        </p:nvSpPr>
        <p:spPr>
          <a:xfrm>
            <a:off x="6096000" y="3214638"/>
            <a:ext cx="601578" cy="60157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F1211ECD-FB43-47F2-BE9E-E3EB5F54037E}"/>
              </a:ext>
            </a:extLst>
          </p:cNvPr>
          <p:cNvSpPr/>
          <p:nvPr/>
        </p:nvSpPr>
        <p:spPr>
          <a:xfrm rot="17474097">
            <a:off x="6375657" y="301752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26E2DAEA-8D0C-4CA0-8522-56C787BB6DE1}"/>
              </a:ext>
            </a:extLst>
          </p:cNvPr>
          <p:cNvSpPr/>
          <p:nvPr/>
        </p:nvSpPr>
        <p:spPr>
          <a:xfrm rot="19986200">
            <a:off x="6623307" y="3254374"/>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D668E839-3830-48BE-BF32-DCDAD5F4F66F}"/>
              </a:ext>
            </a:extLst>
          </p:cNvPr>
          <p:cNvSpPr/>
          <p:nvPr/>
        </p:nvSpPr>
        <p:spPr>
          <a:xfrm rot="9450953">
            <a:off x="5793079" y="3608842"/>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280F6553-8F23-456B-B619-1BD3DCAF8A3D}"/>
              </a:ext>
            </a:extLst>
          </p:cNvPr>
          <p:cNvSpPr/>
          <p:nvPr/>
        </p:nvSpPr>
        <p:spPr>
          <a:xfrm rot="1152565">
            <a:off x="6638569" y="360581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0B651B7B-DA44-4389-B44F-86C29B4B167D}"/>
              </a:ext>
            </a:extLst>
          </p:cNvPr>
          <p:cNvSpPr/>
          <p:nvPr/>
        </p:nvSpPr>
        <p:spPr>
          <a:xfrm rot="3785912">
            <a:off x="6404574" y="3848155"/>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F5D2E846-23BC-4321-9661-6CA6E9D0B999}"/>
              </a:ext>
            </a:extLst>
          </p:cNvPr>
          <p:cNvSpPr/>
          <p:nvPr/>
        </p:nvSpPr>
        <p:spPr>
          <a:xfrm rot="6977690">
            <a:off x="6044100" y="385732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4C210718-2A9F-4D1D-9580-221C28074AAD}"/>
              </a:ext>
            </a:extLst>
          </p:cNvPr>
          <p:cNvSpPr/>
          <p:nvPr/>
        </p:nvSpPr>
        <p:spPr>
          <a:xfrm rot="14757174">
            <a:off x="6038152" y="301634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49F746BF-C42A-4A59-9059-74CC4287D1C6}"/>
              </a:ext>
            </a:extLst>
          </p:cNvPr>
          <p:cNvSpPr/>
          <p:nvPr/>
        </p:nvSpPr>
        <p:spPr>
          <a:xfrm rot="11811914">
            <a:off x="5787885" y="3270989"/>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988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8A25F81-3CA5-4211-A101-5F66EEC5DFA5}"/>
              </a:ext>
            </a:extLst>
          </p:cNvPr>
          <p:cNvPicPr>
            <a:picLocks noChangeAspect="1"/>
          </p:cNvPicPr>
          <p:nvPr/>
        </p:nvPicPr>
        <p:blipFill rotWithShape="1">
          <a:blip r:embed="rId2">
            <a:extLst>
              <a:ext uri="{28A0092B-C50C-407E-A947-70E740481C1C}">
                <a14:useLocalDpi xmlns:a14="http://schemas.microsoft.com/office/drawing/2010/main" val="0"/>
              </a:ext>
            </a:extLst>
          </a:blip>
          <a:srcRect l="29373" t="4338" r="4423" b="20662"/>
          <a:stretch/>
        </p:blipFill>
        <p:spPr>
          <a:xfrm rot="5400000">
            <a:off x="2933700" y="-1470660"/>
            <a:ext cx="6858000" cy="9799319"/>
          </a:xfrm>
          <a:prstGeom prst="rect">
            <a:avLst/>
          </a:prstGeom>
        </p:spPr>
      </p:pic>
      <p:grpSp>
        <p:nvGrpSpPr>
          <p:cNvPr id="3" name="Gruppieren 2">
            <a:extLst>
              <a:ext uri="{FF2B5EF4-FFF2-40B4-BE49-F238E27FC236}">
                <a16:creationId xmlns:a16="http://schemas.microsoft.com/office/drawing/2014/main" id="{66135E17-9F6B-4E41-8E25-13C1D73DD790}"/>
              </a:ext>
            </a:extLst>
          </p:cNvPr>
          <p:cNvGrpSpPr/>
          <p:nvPr/>
        </p:nvGrpSpPr>
        <p:grpSpPr>
          <a:xfrm>
            <a:off x="3467226" y="243510"/>
            <a:ext cx="5854580" cy="4592242"/>
            <a:chOff x="3467226" y="243510"/>
            <a:chExt cx="5854580" cy="4592242"/>
          </a:xfrm>
        </p:grpSpPr>
        <p:sp>
          <p:nvSpPr>
            <p:cNvPr id="6" name="Pfeil: gebogen 5">
              <a:extLst>
                <a:ext uri="{FF2B5EF4-FFF2-40B4-BE49-F238E27FC236}">
                  <a16:creationId xmlns:a16="http://schemas.microsoft.com/office/drawing/2014/main" id="{B30C9DFE-75EE-4D6B-A743-5DE240901B13}"/>
                </a:ext>
              </a:extLst>
            </p:cNvPr>
            <p:cNvSpPr/>
            <p:nvPr/>
          </p:nvSpPr>
          <p:spPr>
            <a:xfrm rot="1630660">
              <a:off x="3510462" y="283541"/>
              <a:ext cx="4507349" cy="4552211"/>
            </a:xfrm>
            <a:prstGeom prst="circularArrow">
              <a:avLst>
                <a:gd name="adj1" fmla="val 2760"/>
                <a:gd name="adj2" fmla="val 301599"/>
                <a:gd name="adj3" fmla="val 20435864"/>
                <a:gd name="adj4" fmla="val 17936338"/>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8" name="Pfeil: gebogen 7">
              <a:extLst>
                <a:ext uri="{FF2B5EF4-FFF2-40B4-BE49-F238E27FC236}">
                  <a16:creationId xmlns:a16="http://schemas.microsoft.com/office/drawing/2014/main" id="{9E4B871F-46A9-4CB1-B323-75F1602D6D1F}"/>
                </a:ext>
              </a:extLst>
            </p:cNvPr>
            <p:cNvSpPr/>
            <p:nvPr/>
          </p:nvSpPr>
          <p:spPr>
            <a:xfrm rot="9914576">
              <a:off x="3510461" y="243510"/>
              <a:ext cx="4507349" cy="4552211"/>
            </a:xfrm>
            <a:prstGeom prst="circularArrow">
              <a:avLst>
                <a:gd name="adj1" fmla="val 2760"/>
                <a:gd name="adj2" fmla="val 318463"/>
                <a:gd name="adj3" fmla="val 20435864"/>
                <a:gd name="adj4" fmla="val 13240571"/>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9" name="Pfeil: gebogen 8">
              <a:extLst>
                <a:ext uri="{FF2B5EF4-FFF2-40B4-BE49-F238E27FC236}">
                  <a16:creationId xmlns:a16="http://schemas.microsoft.com/office/drawing/2014/main" id="{EDDD813D-2C95-4020-8753-BD176F56E539}"/>
                </a:ext>
              </a:extLst>
            </p:cNvPr>
            <p:cNvSpPr/>
            <p:nvPr/>
          </p:nvSpPr>
          <p:spPr>
            <a:xfrm rot="13544880">
              <a:off x="3530869" y="222708"/>
              <a:ext cx="4466530" cy="4593813"/>
            </a:xfrm>
            <a:prstGeom prst="circularArrow">
              <a:avLst>
                <a:gd name="adj1" fmla="val 2760"/>
                <a:gd name="adj2" fmla="val 318463"/>
                <a:gd name="adj3" fmla="val 20435864"/>
                <a:gd name="adj4" fmla="val 17923771"/>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10" name="Pfeil: gebogen 9">
              <a:extLst>
                <a:ext uri="{FF2B5EF4-FFF2-40B4-BE49-F238E27FC236}">
                  <a16:creationId xmlns:a16="http://schemas.microsoft.com/office/drawing/2014/main" id="{E6F9E864-4A33-4309-9776-7BAF3C840D5B}"/>
                </a:ext>
              </a:extLst>
            </p:cNvPr>
            <p:cNvSpPr/>
            <p:nvPr/>
          </p:nvSpPr>
          <p:spPr>
            <a:xfrm rot="17274995">
              <a:off x="3530868" y="222707"/>
              <a:ext cx="4466530" cy="4593813"/>
            </a:xfrm>
            <a:prstGeom prst="circularArrow">
              <a:avLst>
                <a:gd name="adj1" fmla="val 2760"/>
                <a:gd name="adj2" fmla="val 318463"/>
                <a:gd name="adj3" fmla="val 20435864"/>
                <a:gd name="adj4" fmla="val 17474165"/>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solidFill>
                    <a:schemeClr val="tx1"/>
                  </a:solidFill>
                </a:rPr>
                <a:t>&lt;&lt;&lt;&lt;&lt;&lt;&lt;</a:t>
              </a:r>
            </a:p>
          </p:txBody>
        </p:sp>
        <p:sp>
          <p:nvSpPr>
            <p:cNvPr id="11" name="Pfeil: gebogen 10">
              <a:extLst>
                <a:ext uri="{FF2B5EF4-FFF2-40B4-BE49-F238E27FC236}">
                  <a16:creationId xmlns:a16="http://schemas.microsoft.com/office/drawing/2014/main" id="{D9F1AFE0-E3D3-4600-A455-A71B5CE83607}"/>
                </a:ext>
              </a:extLst>
            </p:cNvPr>
            <p:cNvSpPr/>
            <p:nvPr/>
          </p:nvSpPr>
          <p:spPr>
            <a:xfrm rot="19840697">
              <a:off x="3510457" y="283540"/>
              <a:ext cx="4507349" cy="4552211"/>
            </a:xfrm>
            <a:prstGeom prst="circularArrow">
              <a:avLst>
                <a:gd name="adj1" fmla="val 2760"/>
                <a:gd name="adj2" fmla="val 318463"/>
                <a:gd name="adj3" fmla="val 20435864"/>
                <a:gd name="adj4" fmla="val 18616151"/>
                <a:gd name="adj5" fmla="val 3811"/>
              </a:avLst>
            </a:prstGeom>
            <a:solidFill>
              <a:srgbClr val="F2F8EE">
                <a:alpha val="6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tx1"/>
                </a:solidFill>
              </a:endParaRPr>
            </a:p>
          </p:txBody>
        </p:sp>
        <p:sp>
          <p:nvSpPr>
            <p:cNvPr id="12" name="Textfeld 11">
              <a:extLst>
                <a:ext uri="{FF2B5EF4-FFF2-40B4-BE49-F238E27FC236}">
                  <a16:creationId xmlns:a16="http://schemas.microsoft.com/office/drawing/2014/main" id="{12A71B42-D630-4F1F-A6C9-C0981833BF28}"/>
                </a:ext>
              </a:extLst>
            </p:cNvPr>
            <p:cNvSpPr txBox="1"/>
            <p:nvPr/>
          </p:nvSpPr>
          <p:spPr>
            <a:xfrm>
              <a:off x="4231413" y="3429000"/>
              <a:ext cx="1487134" cy="307777"/>
            </a:xfrm>
            <a:prstGeom prst="rect">
              <a:avLst/>
            </a:prstGeom>
            <a:noFill/>
          </p:spPr>
          <p:txBody>
            <a:bodyPr wrap="square" rtlCol="0">
              <a:spAutoFit/>
            </a:bodyPr>
            <a:lstStyle/>
            <a:p>
              <a:r>
                <a:rPr lang="de-DE" sz="1400" b="1" dirty="0">
                  <a:solidFill>
                    <a:schemeClr val="bg1"/>
                  </a:solidFill>
                </a:rPr>
                <a:t>Dichte Wolken</a:t>
              </a:r>
            </a:p>
          </p:txBody>
        </p:sp>
        <p:sp>
          <p:nvSpPr>
            <p:cNvPr id="13" name="Textfeld 12">
              <a:extLst>
                <a:ext uri="{FF2B5EF4-FFF2-40B4-BE49-F238E27FC236}">
                  <a16:creationId xmlns:a16="http://schemas.microsoft.com/office/drawing/2014/main" id="{7ACF90B4-1730-4AF4-B70B-9C5264D1CAD0}"/>
                </a:ext>
              </a:extLst>
            </p:cNvPr>
            <p:cNvSpPr txBox="1"/>
            <p:nvPr/>
          </p:nvSpPr>
          <p:spPr>
            <a:xfrm>
              <a:off x="7655121" y="3031667"/>
              <a:ext cx="1666685" cy="349159"/>
            </a:xfrm>
            <a:prstGeom prst="rect">
              <a:avLst/>
            </a:prstGeom>
            <a:noFill/>
          </p:spPr>
          <p:txBody>
            <a:bodyPr wrap="square" rtlCol="0">
              <a:spAutoFit/>
            </a:bodyPr>
            <a:lstStyle/>
            <a:p>
              <a:r>
                <a:rPr lang="de-DE" sz="1400" b="1" dirty="0">
                  <a:solidFill>
                    <a:schemeClr val="bg1"/>
                  </a:solidFill>
                </a:rPr>
                <a:t>Diffuses Medium</a:t>
              </a:r>
            </a:p>
          </p:txBody>
        </p:sp>
        <p:sp>
          <p:nvSpPr>
            <p:cNvPr id="14" name="Textfeld 13">
              <a:extLst>
                <a:ext uri="{FF2B5EF4-FFF2-40B4-BE49-F238E27FC236}">
                  <a16:creationId xmlns:a16="http://schemas.microsoft.com/office/drawing/2014/main" id="{3475DDC3-3514-4DD0-A1E4-B210024B5A87}"/>
                </a:ext>
              </a:extLst>
            </p:cNvPr>
            <p:cNvSpPr txBox="1"/>
            <p:nvPr/>
          </p:nvSpPr>
          <p:spPr>
            <a:xfrm>
              <a:off x="7716596" y="1056518"/>
              <a:ext cx="1452193" cy="593569"/>
            </a:xfrm>
            <a:prstGeom prst="rect">
              <a:avLst/>
            </a:prstGeom>
            <a:noFill/>
          </p:spPr>
          <p:txBody>
            <a:bodyPr wrap="square" rtlCol="0">
              <a:spAutoFit/>
            </a:bodyPr>
            <a:lstStyle/>
            <a:p>
              <a:r>
                <a:rPr lang="de-DE" sz="1400" b="1" dirty="0">
                  <a:solidFill>
                    <a:schemeClr val="bg1"/>
                  </a:solidFill>
                </a:rPr>
                <a:t>Stellarer </a:t>
              </a:r>
              <a:br>
                <a:rPr lang="de-DE" sz="1400" b="1" dirty="0">
                  <a:solidFill>
                    <a:schemeClr val="bg1"/>
                  </a:solidFill>
                </a:rPr>
              </a:br>
              <a:r>
                <a:rPr lang="de-DE" sz="1400" b="1" dirty="0">
                  <a:solidFill>
                    <a:schemeClr val="bg1"/>
                  </a:solidFill>
                </a:rPr>
                <a:t>Massenverlust</a:t>
              </a:r>
            </a:p>
          </p:txBody>
        </p:sp>
        <p:sp>
          <p:nvSpPr>
            <p:cNvPr id="15" name="Textfeld 14">
              <a:extLst>
                <a:ext uri="{FF2B5EF4-FFF2-40B4-BE49-F238E27FC236}">
                  <a16:creationId xmlns:a16="http://schemas.microsoft.com/office/drawing/2014/main" id="{B653C1C9-7F04-4276-B9CD-17335AA69A76}"/>
                </a:ext>
              </a:extLst>
            </p:cNvPr>
            <p:cNvSpPr txBox="1"/>
            <p:nvPr/>
          </p:nvSpPr>
          <p:spPr>
            <a:xfrm>
              <a:off x="5436243" y="539294"/>
              <a:ext cx="869495" cy="593569"/>
            </a:xfrm>
            <a:prstGeom prst="rect">
              <a:avLst/>
            </a:prstGeom>
            <a:noFill/>
          </p:spPr>
          <p:txBody>
            <a:bodyPr wrap="square" rtlCol="0">
              <a:spAutoFit/>
            </a:bodyPr>
            <a:lstStyle/>
            <a:p>
              <a:r>
                <a:rPr lang="de-DE" sz="1400" b="1" dirty="0">
                  <a:solidFill>
                    <a:schemeClr val="bg1"/>
                  </a:solidFill>
                </a:rPr>
                <a:t>„Späte“</a:t>
              </a:r>
              <a:br>
                <a:rPr lang="de-DE" sz="1400" b="1" dirty="0">
                  <a:solidFill>
                    <a:schemeClr val="bg1"/>
                  </a:solidFill>
                </a:rPr>
              </a:br>
              <a:r>
                <a:rPr lang="de-DE" sz="1400" b="1" dirty="0">
                  <a:solidFill>
                    <a:schemeClr val="bg1"/>
                  </a:solidFill>
                </a:rPr>
                <a:t>Sterne</a:t>
              </a:r>
            </a:p>
          </p:txBody>
        </p:sp>
        <p:sp>
          <p:nvSpPr>
            <p:cNvPr id="16" name="Textfeld 15">
              <a:extLst>
                <a:ext uri="{FF2B5EF4-FFF2-40B4-BE49-F238E27FC236}">
                  <a16:creationId xmlns:a16="http://schemas.microsoft.com/office/drawing/2014/main" id="{1B37B062-45B2-40CE-8CAF-DF5556BFA7AA}"/>
                </a:ext>
              </a:extLst>
            </p:cNvPr>
            <p:cNvSpPr txBox="1"/>
            <p:nvPr/>
          </p:nvSpPr>
          <p:spPr>
            <a:xfrm>
              <a:off x="3990788" y="1207769"/>
              <a:ext cx="1930213" cy="593569"/>
            </a:xfrm>
            <a:prstGeom prst="rect">
              <a:avLst/>
            </a:prstGeom>
            <a:noFill/>
          </p:spPr>
          <p:txBody>
            <a:bodyPr wrap="square" rtlCol="0">
              <a:spAutoFit/>
            </a:bodyPr>
            <a:lstStyle/>
            <a:p>
              <a:r>
                <a:rPr lang="de-DE" sz="1400" b="1" dirty="0">
                  <a:solidFill>
                    <a:schemeClr val="bg1"/>
                  </a:solidFill>
                </a:rPr>
                <a:t>Bildung von Sternen</a:t>
              </a:r>
              <a:br>
                <a:rPr lang="de-DE" sz="1400" b="1" dirty="0">
                  <a:solidFill>
                    <a:schemeClr val="bg1"/>
                  </a:solidFill>
                </a:rPr>
              </a:br>
              <a:r>
                <a:rPr lang="de-DE" sz="1400" b="1" dirty="0">
                  <a:solidFill>
                    <a:schemeClr val="bg1"/>
                  </a:solidFill>
                </a:rPr>
                <a:t>und Planeten</a:t>
              </a:r>
            </a:p>
          </p:txBody>
        </p:sp>
        <p:sp>
          <p:nvSpPr>
            <p:cNvPr id="18" name="Rechteck 17">
              <a:extLst>
                <a:ext uri="{FF2B5EF4-FFF2-40B4-BE49-F238E27FC236}">
                  <a16:creationId xmlns:a16="http://schemas.microsoft.com/office/drawing/2014/main" id="{08F3585D-8018-4C25-BCF5-FCF1EB76A79E}"/>
                </a:ext>
              </a:extLst>
            </p:cNvPr>
            <p:cNvSpPr/>
            <p:nvPr/>
          </p:nvSpPr>
          <p:spPr>
            <a:xfrm rot="19507970">
              <a:off x="5527014" y="3255732"/>
              <a:ext cx="2085099" cy="948212"/>
            </a:xfrm>
            <a:prstGeom prst="rect">
              <a:avLst/>
            </a:prstGeom>
            <a:noFill/>
          </p:spPr>
          <p:txBody>
            <a:bodyPr wrap="none" lIns="91440" tIns="45720" rIns="91440" bIns="45720">
              <a:prstTxWarp prst="textArchDown">
                <a:avLst/>
              </a:prstTxWarp>
              <a:spAutoFit/>
            </a:bodyPr>
            <a:lstStyle/>
            <a:p>
              <a:pPr algn="ctr"/>
              <a:r>
                <a:rPr lang="de-DE" sz="1600" b="1" cap="none" spc="0" dirty="0">
                  <a:ln w="0"/>
                  <a:solidFill>
                    <a:schemeClr val="accent6">
                      <a:lumMod val="60000"/>
                      <a:lumOff val="40000"/>
                      <a:alpha val="60000"/>
                    </a:schemeClr>
                  </a:solidFill>
                </a:rPr>
                <a:t>STELLARER FEEDBACK</a:t>
              </a:r>
            </a:p>
          </p:txBody>
        </p:sp>
      </p:grpSp>
      <p:sp>
        <p:nvSpPr>
          <p:cNvPr id="4" name="Textfeld 3">
            <a:extLst>
              <a:ext uri="{FF2B5EF4-FFF2-40B4-BE49-F238E27FC236}">
                <a16:creationId xmlns:a16="http://schemas.microsoft.com/office/drawing/2014/main" id="{4A7BB8D3-1341-4A03-BEEE-4A30F8C21F07}"/>
              </a:ext>
            </a:extLst>
          </p:cNvPr>
          <p:cNvSpPr txBox="1"/>
          <p:nvPr/>
        </p:nvSpPr>
        <p:spPr>
          <a:xfrm>
            <a:off x="1599943" y="-1"/>
            <a:ext cx="1541704" cy="646331"/>
          </a:xfrm>
          <a:prstGeom prst="rect">
            <a:avLst/>
          </a:prstGeom>
          <a:noFill/>
        </p:spPr>
        <p:txBody>
          <a:bodyPr wrap="none" rtlCol="0">
            <a:spAutoFit/>
          </a:bodyPr>
          <a:lstStyle/>
          <a:p>
            <a:r>
              <a:rPr lang="de-DE" dirty="0">
                <a:solidFill>
                  <a:schemeClr val="bg1"/>
                </a:solidFill>
              </a:rPr>
              <a:t>NGC 3603</a:t>
            </a:r>
          </a:p>
          <a:p>
            <a:r>
              <a:rPr lang="de-DE" dirty="0">
                <a:solidFill>
                  <a:schemeClr val="bg1"/>
                </a:solidFill>
              </a:rPr>
              <a:t>JPL/NASA/ESO</a:t>
            </a:r>
          </a:p>
        </p:txBody>
      </p:sp>
    </p:spTree>
    <p:extLst>
      <p:ext uri="{BB962C8B-B14F-4D97-AF65-F5344CB8AC3E}">
        <p14:creationId xmlns:p14="http://schemas.microsoft.com/office/powerpoint/2010/main" val="31176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olke 16">
            <a:extLst>
              <a:ext uri="{FF2B5EF4-FFF2-40B4-BE49-F238E27FC236}">
                <a16:creationId xmlns:a16="http://schemas.microsoft.com/office/drawing/2014/main" id="{08FB6BF0-026B-4EFB-9F64-C9EF22666BC2}"/>
              </a:ext>
            </a:extLst>
          </p:cNvPr>
          <p:cNvSpPr/>
          <p:nvPr/>
        </p:nvSpPr>
        <p:spPr>
          <a:xfrm>
            <a:off x="631827" y="1223043"/>
            <a:ext cx="11470105" cy="526983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9CED47D-FF11-41FF-841B-8FA81A248B9E}"/>
              </a:ext>
            </a:extLst>
          </p:cNvPr>
          <p:cNvSpPr>
            <a:spLocks noGrp="1"/>
          </p:cNvSpPr>
          <p:nvPr>
            <p:ph type="title"/>
          </p:nvPr>
        </p:nvSpPr>
        <p:spPr/>
        <p:txBody>
          <a:bodyPr/>
          <a:lstStyle/>
          <a:p>
            <a:r>
              <a:rPr lang="de-DE" dirty="0" err="1"/>
              <a:t>Bubbles</a:t>
            </a:r>
            <a:r>
              <a:rPr lang="de-DE" dirty="0"/>
              <a:t> - HII Region</a:t>
            </a:r>
          </a:p>
        </p:txBody>
      </p:sp>
      <p:sp>
        <p:nvSpPr>
          <p:cNvPr id="6" name="Ellipse 5">
            <a:extLst>
              <a:ext uri="{FF2B5EF4-FFF2-40B4-BE49-F238E27FC236}">
                <a16:creationId xmlns:a16="http://schemas.microsoft.com/office/drawing/2014/main" id="{C1C539F2-F3A5-4EAC-A401-DB6653B7A9A6}"/>
              </a:ext>
            </a:extLst>
          </p:cNvPr>
          <p:cNvSpPr/>
          <p:nvPr/>
        </p:nvSpPr>
        <p:spPr>
          <a:xfrm>
            <a:off x="4748229" y="1866867"/>
            <a:ext cx="3297120" cy="329712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onne 7">
            <a:extLst>
              <a:ext uri="{FF2B5EF4-FFF2-40B4-BE49-F238E27FC236}">
                <a16:creationId xmlns:a16="http://schemas.microsoft.com/office/drawing/2014/main" id="{8B23765B-A6F8-4421-B8A7-14674443DF7F}"/>
              </a:ext>
            </a:extLst>
          </p:cNvPr>
          <p:cNvSpPr/>
          <p:nvPr/>
        </p:nvSpPr>
        <p:spPr>
          <a:xfrm>
            <a:off x="6096000" y="3214638"/>
            <a:ext cx="601578" cy="60157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08E2ABE5-AC9F-4108-B65D-1DB2D008A2DC}"/>
              </a:ext>
            </a:extLst>
          </p:cNvPr>
          <p:cNvSpPr/>
          <p:nvPr/>
        </p:nvSpPr>
        <p:spPr>
          <a:xfrm rot="17474097">
            <a:off x="6375657" y="301752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08520530-0521-40CA-BCF0-9C9CF5BAF176}"/>
              </a:ext>
            </a:extLst>
          </p:cNvPr>
          <p:cNvSpPr/>
          <p:nvPr/>
        </p:nvSpPr>
        <p:spPr>
          <a:xfrm rot="19986200">
            <a:off x="6623307" y="3254374"/>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4FF68832-458E-4CB9-983F-DD36B3B3EAC8}"/>
              </a:ext>
            </a:extLst>
          </p:cNvPr>
          <p:cNvSpPr/>
          <p:nvPr/>
        </p:nvSpPr>
        <p:spPr>
          <a:xfrm rot="9450953">
            <a:off x="5793079" y="3608842"/>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01C42DD6-40C2-4FEA-9AC5-A11DED6B3AB9}"/>
              </a:ext>
            </a:extLst>
          </p:cNvPr>
          <p:cNvSpPr/>
          <p:nvPr/>
        </p:nvSpPr>
        <p:spPr>
          <a:xfrm rot="1152565">
            <a:off x="6638569" y="360581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39DD706A-5CE0-4DAF-9EC6-BDD256D36C1D}"/>
              </a:ext>
            </a:extLst>
          </p:cNvPr>
          <p:cNvSpPr/>
          <p:nvPr/>
        </p:nvSpPr>
        <p:spPr>
          <a:xfrm rot="3785912">
            <a:off x="6404574" y="3848155"/>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F23CF7F2-4553-48D3-B1D2-8FBEC552CD2B}"/>
              </a:ext>
            </a:extLst>
          </p:cNvPr>
          <p:cNvSpPr/>
          <p:nvPr/>
        </p:nvSpPr>
        <p:spPr>
          <a:xfrm rot="6977690">
            <a:off x="6044100" y="385732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742450F3-93D5-46B9-8876-A832495D4B81}"/>
              </a:ext>
            </a:extLst>
          </p:cNvPr>
          <p:cNvSpPr/>
          <p:nvPr/>
        </p:nvSpPr>
        <p:spPr>
          <a:xfrm rot="14757174">
            <a:off x="6038152" y="301634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6FAA8020-5B41-43DA-A279-583F2990A950}"/>
              </a:ext>
            </a:extLst>
          </p:cNvPr>
          <p:cNvSpPr/>
          <p:nvPr/>
        </p:nvSpPr>
        <p:spPr>
          <a:xfrm rot="11811914">
            <a:off x="5787885" y="3270989"/>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65527BF6-5FE5-41F7-8A24-79E3C05B9C22}"/>
              </a:ext>
            </a:extLst>
          </p:cNvPr>
          <p:cNvSpPr txBox="1"/>
          <p:nvPr/>
        </p:nvSpPr>
        <p:spPr>
          <a:xfrm>
            <a:off x="8877266" y="2105514"/>
            <a:ext cx="2991203" cy="923330"/>
          </a:xfrm>
          <a:prstGeom prst="rect">
            <a:avLst/>
          </a:prstGeom>
          <a:noFill/>
        </p:spPr>
        <p:txBody>
          <a:bodyPr wrap="none" rtlCol="0">
            <a:spAutoFit/>
          </a:bodyPr>
          <a:lstStyle/>
          <a:p>
            <a:r>
              <a:rPr lang="de-DE" dirty="0"/>
              <a:t>Temperaturanstieg von </a:t>
            </a:r>
            <a:br>
              <a:rPr lang="de-DE" dirty="0"/>
            </a:br>
            <a:r>
              <a:rPr lang="de-DE" dirty="0"/>
              <a:t>ca. 30 auf 10000K bei gleicher</a:t>
            </a:r>
            <a:br>
              <a:rPr lang="de-DE" dirty="0"/>
            </a:br>
            <a:r>
              <a:rPr lang="de-DE" dirty="0"/>
              <a:t>Dichte</a:t>
            </a:r>
          </a:p>
        </p:txBody>
      </p:sp>
      <p:sp>
        <p:nvSpPr>
          <p:cNvPr id="20" name="Textfeld 19">
            <a:extLst>
              <a:ext uri="{FF2B5EF4-FFF2-40B4-BE49-F238E27FC236}">
                <a16:creationId xmlns:a16="http://schemas.microsoft.com/office/drawing/2014/main" id="{1AFAA3D3-6377-4060-9733-8C41733EE584}"/>
              </a:ext>
            </a:extLst>
          </p:cNvPr>
          <p:cNvSpPr txBox="1"/>
          <p:nvPr/>
        </p:nvSpPr>
        <p:spPr>
          <a:xfrm>
            <a:off x="8877266" y="3404664"/>
            <a:ext cx="3385799" cy="646331"/>
          </a:xfrm>
          <a:prstGeom prst="rect">
            <a:avLst/>
          </a:prstGeom>
          <a:noFill/>
        </p:spPr>
        <p:txBody>
          <a:bodyPr wrap="none" rtlCol="0">
            <a:spAutoFit/>
          </a:bodyPr>
          <a:lstStyle/>
          <a:p>
            <a:r>
              <a:rPr lang="de-DE" dirty="0"/>
              <a:t>HII Region</a:t>
            </a:r>
            <a:br>
              <a:rPr lang="de-DE" dirty="0"/>
            </a:br>
            <a:r>
              <a:rPr lang="de-DE" dirty="0"/>
              <a:t>heißes ionisiertes Wasserstoffgas</a:t>
            </a:r>
          </a:p>
        </p:txBody>
      </p:sp>
      <p:sp>
        <p:nvSpPr>
          <p:cNvPr id="21" name="Pfeil: nach rechts 20">
            <a:extLst>
              <a:ext uri="{FF2B5EF4-FFF2-40B4-BE49-F238E27FC236}">
                <a16:creationId xmlns:a16="http://schemas.microsoft.com/office/drawing/2014/main" id="{7834C959-11F2-419D-B727-D11CCF8DD706}"/>
              </a:ext>
            </a:extLst>
          </p:cNvPr>
          <p:cNvSpPr/>
          <p:nvPr/>
        </p:nvSpPr>
        <p:spPr>
          <a:xfrm rot="10800000">
            <a:off x="8045349" y="3602941"/>
            <a:ext cx="798606" cy="26785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674B2488-3058-4F00-B644-C2C4CFB1AAC8}"/>
              </a:ext>
            </a:extLst>
          </p:cNvPr>
          <p:cNvSpPr txBox="1"/>
          <p:nvPr/>
        </p:nvSpPr>
        <p:spPr>
          <a:xfrm>
            <a:off x="8444652" y="4465821"/>
            <a:ext cx="2073003" cy="646331"/>
          </a:xfrm>
          <a:prstGeom prst="rect">
            <a:avLst/>
          </a:prstGeom>
          <a:noFill/>
        </p:spPr>
        <p:txBody>
          <a:bodyPr wrap="none" rtlCol="0">
            <a:spAutoFit/>
          </a:bodyPr>
          <a:lstStyle/>
          <a:p>
            <a:r>
              <a:rPr lang="de-DE" dirty="0"/>
              <a:t>Ionisierung passiert </a:t>
            </a:r>
            <a:br>
              <a:rPr lang="de-DE" dirty="0"/>
            </a:br>
            <a:r>
              <a:rPr lang="de-DE" dirty="0"/>
              <a:t>sehr schnell</a:t>
            </a:r>
          </a:p>
        </p:txBody>
      </p:sp>
      <p:sp>
        <p:nvSpPr>
          <p:cNvPr id="23" name="Textfeld 22">
            <a:extLst>
              <a:ext uri="{FF2B5EF4-FFF2-40B4-BE49-F238E27FC236}">
                <a16:creationId xmlns:a16="http://schemas.microsoft.com/office/drawing/2014/main" id="{9EF06654-8B50-4911-8DDE-9DE37DF26D34}"/>
              </a:ext>
            </a:extLst>
          </p:cNvPr>
          <p:cNvSpPr txBox="1"/>
          <p:nvPr/>
        </p:nvSpPr>
        <p:spPr>
          <a:xfrm>
            <a:off x="8877266" y="3032435"/>
            <a:ext cx="1296637" cy="369332"/>
          </a:xfrm>
          <a:prstGeom prst="rect">
            <a:avLst/>
          </a:prstGeom>
          <a:noFill/>
        </p:spPr>
        <p:txBody>
          <a:bodyPr wrap="none" rtlCol="0">
            <a:spAutoFit/>
          </a:bodyPr>
          <a:lstStyle/>
          <a:p>
            <a:r>
              <a:rPr lang="de-DE" dirty="0"/>
              <a:t>Druck steigt</a:t>
            </a:r>
          </a:p>
        </p:txBody>
      </p:sp>
      <p:grpSp>
        <p:nvGrpSpPr>
          <p:cNvPr id="27" name="Gruppieren 26">
            <a:extLst>
              <a:ext uri="{FF2B5EF4-FFF2-40B4-BE49-F238E27FC236}">
                <a16:creationId xmlns:a16="http://schemas.microsoft.com/office/drawing/2014/main" id="{046D56A1-FDF9-4047-ACC0-8D2D570576ED}"/>
              </a:ext>
            </a:extLst>
          </p:cNvPr>
          <p:cNvGrpSpPr/>
          <p:nvPr/>
        </p:nvGrpSpPr>
        <p:grpSpPr>
          <a:xfrm>
            <a:off x="4630175" y="5272332"/>
            <a:ext cx="1865895" cy="394087"/>
            <a:chOff x="4630175" y="5272332"/>
            <a:chExt cx="1865895" cy="394087"/>
          </a:xfrm>
        </p:grpSpPr>
        <p:cxnSp>
          <p:nvCxnSpPr>
            <p:cNvPr id="25" name="Gerade Verbindung mit Pfeil 24">
              <a:extLst>
                <a:ext uri="{FF2B5EF4-FFF2-40B4-BE49-F238E27FC236}">
                  <a16:creationId xmlns:a16="http://schemas.microsoft.com/office/drawing/2014/main" id="{100DBB92-7C0A-4F84-A869-0C8895C3A3DD}"/>
                </a:ext>
              </a:extLst>
            </p:cNvPr>
            <p:cNvCxnSpPr>
              <a:cxnSpLocks/>
            </p:cNvCxnSpPr>
            <p:nvPr/>
          </p:nvCxnSpPr>
          <p:spPr>
            <a:xfrm>
              <a:off x="4748229" y="5272332"/>
              <a:ext cx="1629789" cy="2941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6" name="Textfeld 25">
              <a:extLst>
                <a:ext uri="{FF2B5EF4-FFF2-40B4-BE49-F238E27FC236}">
                  <a16:creationId xmlns:a16="http://schemas.microsoft.com/office/drawing/2014/main" id="{DA6E1DF9-4B58-4D76-A503-C59D1E36EA55}"/>
                </a:ext>
              </a:extLst>
            </p:cNvPr>
            <p:cNvSpPr txBox="1"/>
            <p:nvPr/>
          </p:nvSpPr>
          <p:spPr>
            <a:xfrm>
              <a:off x="4630175" y="5297087"/>
              <a:ext cx="1865895" cy="369332"/>
            </a:xfrm>
            <a:prstGeom prst="rect">
              <a:avLst/>
            </a:prstGeom>
            <a:noFill/>
          </p:spPr>
          <p:txBody>
            <a:bodyPr wrap="none" rtlCol="0">
              <a:spAutoFit/>
            </a:bodyPr>
            <a:lstStyle/>
            <a:p>
              <a:r>
                <a:rPr lang="de-DE" dirty="0"/>
                <a:t>Strömgren-Radius</a:t>
              </a:r>
            </a:p>
          </p:txBody>
        </p:sp>
      </p:grpSp>
    </p:spTree>
    <p:extLst>
      <p:ext uri="{BB962C8B-B14F-4D97-AF65-F5344CB8AC3E}">
        <p14:creationId xmlns:p14="http://schemas.microsoft.com/office/powerpoint/2010/main" val="39718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fltVal val="0"/>
                                          </p:val>
                                        </p:tav>
                                        <p:tav tm="100000">
                                          <p:val>
                                            <p:strVal val="#ppt_w"/>
                                          </p:val>
                                        </p:tav>
                                      </p:tavLst>
                                    </p:anim>
                                    <p:anim calcmode="lin" valueType="num">
                                      <p:cBhvr>
                                        <p:cTn id="8" dur="5000" fill="hold"/>
                                        <p:tgtEl>
                                          <p:spTgt spid="6"/>
                                        </p:tgtEl>
                                        <p:attrNameLst>
                                          <p:attrName>ppt_h</p:attrName>
                                        </p:attrNameLst>
                                      </p:cBhvr>
                                      <p:tavLst>
                                        <p:tav tm="0">
                                          <p:val>
                                            <p:fltVal val="0"/>
                                          </p:val>
                                        </p:tav>
                                        <p:tav tm="100000">
                                          <p:val>
                                            <p:strVal val="#ppt_h"/>
                                          </p:val>
                                        </p:tav>
                                      </p:tavLst>
                                    </p:anim>
                                    <p:anim calcmode="lin" valueType="num">
                                      <p:cBhvr>
                                        <p:cTn id="9" dur="5000" fill="hold"/>
                                        <p:tgtEl>
                                          <p:spTgt spid="6"/>
                                        </p:tgtEl>
                                        <p:attrNameLst>
                                          <p:attrName>style.rotation</p:attrName>
                                        </p:attrNameLst>
                                      </p:cBhvr>
                                      <p:tavLst>
                                        <p:tav tm="0">
                                          <p:val>
                                            <p:fltVal val="90"/>
                                          </p:val>
                                        </p:tav>
                                        <p:tav tm="100000">
                                          <p:val>
                                            <p:fltVal val="0"/>
                                          </p:val>
                                        </p:tav>
                                      </p:tavLst>
                                    </p:anim>
                                    <p:animEffect transition="in" filter="fade">
                                      <p:cBhvr>
                                        <p:cTn id="10" dur="50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16" grpId="0" animBg="1"/>
      <p:bldP spid="19" grpId="0"/>
      <p:bldP spid="19" grpId="1"/>
      <p:bldP spid="20" grpId="0"/>
      <p:bldP spid="21" grpId="0" animBg="1"/>
      <p:bldP spid="22"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olke 16">
            <a:extLst>
              <a:ext uri="{FF2B5EF4-FFF2-40B4-BE49-F238E27FC236}">
                <a16:creationId xmlns:a16="http://schemas.microsoft.com/office/drawing/2014/main" id="{08FB6BF0-026B-4EFB-9F64-C9EF22666BC2}"/>
              </a:ext>
            </a:extLst>
          </p:cNvPr>
          <p:cNvSpPr/>
          <p:nvPr/>
        </p:nvSpPr>
        <p:spPr>
          <a:xfrm>
            <a:off x="631827" y="1223043"/>
            <a:ext cx="11470105" cy="526983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Ellipse 19">
            <a:extLst>
              <a:ext uri="{FF2B5EF4-FFF2-40B4-BE49-F238E27FC236}">
                <a16:creationId xmlns:a16="http://schemas.microsoft.com/office/drawing/2014/main" id="{69071929-EDA8-465C-98C4-58F4DC2CDDE2}"/>
              </a:ext>
            </a:extLst>
          </p:cNvPr>
          <p:cNvSpPr/>
          <p:nvPr/>
        </p:nvSpPr>
        <p:spPr>
          <a:xfrm>
            <a:off x="4748229" y="1866867"/>
            <a:ext cx="3297120" cy="3297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9CED47D-FF11-41FF-841B-8FA81A248B9E}"/>
              </a:ext>
            </a:extLst>
          </p:cNvPr>
          <p:cNvSpPr>
            <a:spLocks noGrp="1"/>
          </p:cNvSpPr>
          <p:nvPr>
            <p:ph type="title"/>
          </p:nvPr>
        </p:nvSpPr>
        <p:spPr/>
        <p:txBody>
          <a:bodyPr/>
          <a:lstStyle/>
          <a:p>
            <a:r>
              <a:rPr lang="de-DE" dirty="0" err="1"/>
              <a:t>Bubbles</a:t>
            </a:r>
            <a:r>
              <a:rPr lang="de-DE" dirty="0"/>
              <a:t> - HII Region</a:t>
            </a:r>
          </a:p>
        </p:txBody>
      </p:sp>
      <p:sp>
        <p:nvSpPr>
          <p:cNvPr id="6" name="Ellipse 5">
            <a:extLst>
              <a:ext uri="{FF2B5EF4-FFF2-40B4-BE49-F238E27FC236}">
                <a16:creationId xmlns:a16="http://schemas.microsoft.com/office/drawing/2014/main" id="{C1C539F2-F3A5-4EAC-A401-DB6653B7A9A6}"/>
              </a:ext>
            </a:extLst>
          </p:cNvPr>
          <p:cNvSpPr/>
          <p:nvPr/>
        </p:nvSpPr>
        <p:spPr>
          <a:xfrm>
            <a:off x="4748229" y="1866867"/>
            <a:ext cx="3297120" cy="329712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E8EB82E7-5553-4713-AFE3-D4524CBA433C}"/>
              </a:ext>
            </a:extLst>
          </p:cNvPr>
          <p:cNvSpPr txBox="1"/>
          <p:nvPr/>
        </p:nvSpPr>
        <p:spPr>
          <a:xfrm>
            <a:off x="8877266" y="3404664"/>
            <a:ext cx="3385799" cy="646331"/>
          </a:xfrm>
          <a:prstGeom prst="rect">
            <a:avLst/>
          </a:prstGeom>
          <a:noFill/>
        </p:spPr>
        <p:txBody>
          <a:bodyPr wrap="none" rtlCol="0">
            <a:spAutoFit/>
          </a:bodyPr>
          <a:lstStyle/>
          <a:p>
            <a:r>
              <a:rPr lang="de-DE" dirty="0"/>
              <a:t>HII Region</a:t>
            </a:r>
            <a:br>
              <a:rPr lang="de-DE" dirty="0"/>
            </a:br>
            <a:r>
              <a:rPr lang="de-DE" dirty="0"/>
              <a:t>heißes ionisiertes Wasserstoffgas</a:t>
            </a:r>
          </a:p>
        </p:txBody>
      </p:sp>
      <p:sp>
        <p:nvSpPr>
          <p:cNvPr id="8" name="Sonne 7">
            <a:extLst>
              <a:ext uri="{FF2B5EF4-FFF2-40B4-BE49-F238E27FC236}">
                <a16:creationId xmlns:a16="http://schemas.microsoft.com/office/drawing/2014/main" id="{8B23765B-A6F8-4421-B8A7-14674443DF7F}"/>
              </a:ext>
            </a:extLst>
          </p:cNvPr>
          <p:cNvSpPr/>
          <p:nvPr/>
        </p:nvSpPr>
        <p:spPr>
          <a:xfrm>
            <a:off x="6096000" y="3214638"/>
            <a:ext cx="601578" cy="60157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08E2ABE5-AC9F-4108-B65D-1DB2D008A2DC}"/>
              </a:ext>
            </a:extLst>
          </p:cNvPr>
          <p:cNvSpPr/>
          <p:nvPr/>
        </p:nvSpPr>
        <p:spPr>
          <a:xfrm rot="17474097">
            <a:off x="6375657" y="301752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08520530-0521-40CA-BCF0-9C9CF5BAF176}"/>
              </a:ext>
            </a:extLst>
          </p:cNvPr>
          <p:cNvSpPr/>
          <p:nvPr/>
        </p:nvSpPr>
        <p:spPr>
          <a:xfrm rot="19986200">
            <a:off x="6623307" y="3254374"/>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4FF68832-458E-4CB9-983F-DD36B3B3EAC8}"/>
              </a:ext>
            </a:extLst>
          </p:cNvPr>
          <p:cNvSpPr/>
          <p:nvPr/>
        </p:nvSpPr>
        <p:spPr>
          <a:xfrm rot="9450953">
            <a:off x="5793079" y="3608842"/>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01C42DD6-40C2-4FEA-9AC5-A11DED6B3AB9}"/>
              </a:ext>
            </a:extLst>
          </p:cNvPr>
          <p:cNvSpPr/>
          <p:nvPr/>
        </p:nvSpPr>
        <p:spPr>
          <a:xfrm rot="1152565">
            <a:off x="6638569" y="360581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39DD706A-5CE0-4DAF-9EC6-BDD256D36C1D}"/>
              </a:ext>
            </a:extLst>
          </p:cNvPr>
          <p:cNvSpPr/>
          <p:nvPr/>
        </p:nvSpPr>
        <p:spPr>
          <a:xfrm rot="3785912">
            <a:off x="6404574" y="3848155"/>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F23CF7F2-4553-48D3-B1D2-8FBEC552CD2B}"/>
              </a:ext>
            </a:extLst>
          </p:cNvPr>
          <p:cNvSpPr/>
          <p:nvPr/>
        </p:nvSpPr>
        <p:spPr>
          <a:xfrm rot="6977690">
            <a:off x="6044100" y="385732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742450F3-93D5-46B9-8876-A832495D4B81}"/>
              </a:ext>
            </a:extLst>
          </p:cNvPr>
          <p:cNvSpPr/>
          <p:nvPr/>
        </p:nvSpPr>
        <p:spPr>
          <a:xfrm rot="14757174">
            <a:off x="6038152" y="301634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6FAA8020-5B41-43DA-A279-583F2990A950}"/>
              </a:ext>
            </a:extLst>
          </p:cNvPr>
          <p:cNvSpPr/>
          <p:nvPr/>
        </p:nvSpPr>
        <p:spPr>
          <a:xfrm rot="11811914">
            <a:off x="5787885" y="3270989"/>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feil: nach rechts 17">
            <a:extLst>
              <a:ext uri="{FF2B5EF4-FFF2-40B4-BE49-F238E27FC236}">
                <a16:creationId xmlns:a16="http://schemas.microsoft.com/office/drawing/2014/main" id="{AAD97C06-9257-466B-B574-3343AEDFEE0C}"/>
              </a:ext>
            </a:extLst>
          </p:cNvPr>
          <p:cNvSpPr/>
          <p:nvPr/>
        </p:nvSpPr>
        <p:spPr>
          <a:xfrm rot="10800000">
            <a:off x="8045349" y="3602941"/>
            <a:ext cx="798606" cy="26785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rechts 20">
            <a:extLst>
              <a:ext uri="{FF2B5EF4-FFF2-40B4-BE49-F238E27FC236}">
                <a16:creationId xmlns:a16="http://schemas.microsoft.com/office/drawing/2014/main" id="{67D69F95-8D71-46AD-83FC-E33CE4D27E21}"/>
              </a:ext>
            </a:extLst>
          </p:cNvPr>
          <p:cNvSpPr/>
          <p:nvPr/>
        </p:nvSpPr>
        <p:spPr>
          <a:xfrm rot="9151366">
            <a:off x="8103792" y="2030151"/>
            <a:ext cx="637473" cy="221341"/>
          </a:xfrm>
          <a:prstGeom prst="rightArrow">
            <a:avLst/>
          </a:prstGeom>
          <a:solidFill>
            <a:srgbClr val="55F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A43A8164-CE67-460F-A93E-E88E86DADE4C}"/>
              </a:ext>
            </a:extLst>
          </p:cNvPr>
          <p:cNvSpPr txBox="1"/>
          <p:nvPr/>
        </p:nvSpPr>
        <p:spPr>
          <a:xfrm>
            <a:off x="8730960" y="1625276"/>
            <a:ext cx="1708801" cy="923330"/>
          </a:xfrm>
          <a:prstGeom prst="rect">
            <a:avLst/>
          </a:prstGeom>
          <a:noFill/>
        </p:spPr>
        <p:txBody>
          <a:bodyPr wrap="none" rtlCol="0">
            <a:spAutoFit/>
          </a:bodyPr>
          <a:lstStyle/>
          <a:p>
            <a:r>
              <a:rPr lang="de-DE" dirty="0"/>
              <a:t>Ausdehnung </a:t>
            </a:r>
            <a:br>
              <a:rPr lang="de-DE" dirty="0"/>
            </a:br>
            <a:r>
              <a:rPr lang="de-DE" dirty="0"/>
              <a:t>verdichtet das</a:t>
            </a:r>
            <a:br>
              <a:rPr lang="de-DE" dirty="0"/>
            </a:br>
            <a:r>
              <a:rPr lang="de-DE" dirty="0"/>
              <a:t>umgebende Gas</a:t>
            </a:r>
          </a:p>
        </p:txBody>
      </p:sp>
    </p:spTree>
    <p:extLst>
      <p:ext uri="{BB962C8B-B14F-4D97-AF65-F5344CB8AC3E}">
        <p14:creationId xmlns:p14="http://schemas.microsoft.com/office/powerpoint/2010/main" val="366274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18000" y="118000"/>
                                    </p:animScale>
                                  </p:childTnLst>
                                </p:cTn>
                              </p:par>
                              <p:par>
                                <p:cTn id="7" presetID="6" presetClass="emph" presetSubtype="0" fill="hold" grpId="0" nodeType="withEffect">
                                  <p:stCondLst>
                                    <p:cond delay="0"/>
                                  </p:stCondLst>
                                  <p:childTnLst>
                                    <p:animScale>
                                      <p:cBhvr>
                                        <p:cTn id="8" dur="2000" fill="hold"/>
                                        <p:tgtEl>
                                          <p:spTgt spid="20"/>
                                        </p:tgtEl>
                                      </p:cBhvr>
                                      <p:by x="127000" y="127000"/>
                                    </p:animScale>
                                  </p:childTnLst>
                                </p:cTn>
                              </p:par>
                              <p:par>
                                <p:cTn id="9" presetID="21" presetClass="emph" presetSubtype="0" fill="hold" grpId="1" nodeType="withEffect">
                                  <p:stCondLst>
                                    <p:cond delay="0"/>
                                  </p:stCondLst>
                                  <p:childTnLst>
                                    <p:animClr clrSpc="hsl" dir="cw">
                                      <p:cBhvr override="childStyle">
                                        <p:cTn id="10" dur="500" fill="hold"/>
                                        <p:tgtEl>
                                          <p:spTgt spid="20"/>
                                        </p:tgtEl>
                                        <p:attrNameLst>
                                          <p:attrName>style.color</p:attrName>
                                        </p:attrNameLst>
                                      </p:cBhvr>
                                      <p:by>
                                        <p:hsl h="7200000" s="0" l="0"/>
                                      </p:by>
                                    </p:animClr>
                                    <p:animClr clrSpc="hsl" dir="cw">
                                      <p:cBhvr>
                                        <p:cTn id="11" dur="500" fill="hold"/>
                                        <p:tgtEl>
                                          <p:spTgt spid="20"/>
                                        </p:tgtEl>
                                        <p:attrNameLst>
                                          <p:attrName>fillcolor</p:attrName>
                                        </p:attrNameLst>
                                      </p:cBhvr>
                                      <p:by>
                                        <p:hsl h="7200000" s="0" l="0"/>
                                      </p:by>
                                    </p:animClr>
                                    <p:animClr clrSpc="hsl" dir="cw">
                                      <p:cBhvr>
                                        <p:cTn id="12" dur="500" fill="hold"/>
                                        <p:tgtEl>
                                          <p:spTgt spid="20"/>
                                        </p:tgtEl>
                                        <p:attrNameLst>
                                          <p:attrName>stroke.color</p:attrName>
                                        </p:attrNameLst>
                                      </p:cBhvr>
                                      <p:by>
                                        <p:hsl h="7200000" s="0" l="0"/>
                                      </p:by>
                                    </p:animClr>
                                    <p:set>
                                      <p:cBhvr>
                                        <p:cTn id="13" dur="500" fill="hold"/>
                                        <p:tgtEl>
                                          <p:spTgt spid="20"/>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6" grpId="0" animBg="1"/>
      <p:bldP spid="21" grpId="0" animBg="1"/>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olke 16">
            <a:extLst>
              <a:ext uri="{FF2B5EF4-FFF2-40B4-BE49-F238E27FC236}">
                <a16:creationId xmlns:a16="http://schemas.microsoft.com/office/drawing/2014/main" id="{08FB6BF0-026B-4EFB-9F64-C9EF22666BC2}"/>
              </a:ext>
            </a:extLst>
          </p:cNvPr>
          <p:cNvSpPr/>
          <p:nvPr/>
        </p:nvSpPr>
        <p:spPr>
          <a:xfrm>
            <a:off x="631827" y="1223043"/>
            <a:ext cx="11470105" cy="526983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Ellipse 17">
            <a:extLst>
              <a:ext uri="{FF2B5EF4-FFF2-40B4-BE49-F238E27FC236}">
                <a16:creationId xmlns:a16="http://schemas.microsoft.com/office/drawing/2014/main" id="{AF40F25C-AF4D-4A40-AC5E-0E47C230F59D}"/>
              </a:ext>
            </a:extLst>
          </p:cNvPr>
          <p:cNvSpPr/>
          <p:nvPr/>
        </p:nvSpPr>
        <p:spPr>
          <a:xfrm>
            <a:off x="4296878" y="1415516"/>
            <a:ext cx="4199822" cy="4199822"/>
          </a:xfrm>
          <a:prstGeom prst="ellipse">
            <a:avLst/>
          </a:prstGeom>
          <a:solidFill>
            <a:srgbClr val="55F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9CED47D-FF11-41FF-841B-8FA81A248B9E}"/>
              </a:ext>
            </a:extLst>
          </p:cNvPr>
          <p:cNvSpPr>
            <a:spLocks noGrp="1"/>
          </p:cNvSpPr>
          <p:nvPr>
            <p:ph type="title"/>
          </p:nvPr>
        </p:nvSpPr>
        <p:spPr/>
        <p:txBody>
          <a:bodyPr/>
          <a:lstStyle/>
          <a:p>
            <a:r>
              <a:rPr lang="de-DE" dirty="0" err="1"/>
              <a:t>Bubbles</a:t>
            </a:r>
            <a:r>
              <a:rPr lang="de-DE" dirty="0"/>
              <a:t> - HII Region</a:t>
            </a:r>
          </a:p>
        </p:txBody>
      </p:sp>
      <p:sp>
        <p:nvSpPr>
          <p:cNvPr id="6" name="Ellipse 5">
            <a:extLst>
              <a:ext uri="{FF2B5EF4-FFF2-40B4-BE49-F238E27FC236}">
                <a16:creationId xmlns:a16="http://schemas.microsoft.com/office/drawing/2014/main" id="{C1C539F2-F3A5-4EAC-A401-DB6653B7A9A6}"/>
              </a:ext>
            </a:extLst>
          </p:cNvPr>
          <p:cNvSpPr/>
          <p:nvPr/>
        </p:nvSpPr>
        <p:spPr>
          <a:xfrm>
            <a:off x="4445222" y="1563860"/>
            <a:ext cx="3903134" cy="39031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E8EB82E7-5553-4713-AFE3-D4524CBA433C}"/>
              </a:ext>
            </a:extLst>
          </p:cNvPr>
          <p:cNvSpPr txBox="1"/>
          <p:nvPr/>
        </p:nvSpPr>
        <p:spPr>
          <a:xfrm>
            <a:off x="9134173" y="3052957"/>
            <a:ext cx="1948354" cy="923330"/>
          </a:xfrm>
          <a:prstGeom prst="rect">
            <a:avLst/>
          </a:prstGeom>
          <a:noFill/>
        </p:spPr>
        <p:txBody>
          <a:bodyPr wrap="none" rtlCol="0">
            <a:spAutoFit/>
          </a:bodyPr>
          <a:lstStyle/>
          <a:p>
            <a:r>
              <a:rPr lang="de-DE" dirty="0"/>
              <a:t>Schockwellen </a:t>
            </a:r>
          </a:p>
          <a:p>
            <a:r>
              <a:rPr lang="de-DE" dirty="0"/>
              <a:t>erhitzen das</a:t>
            </a:r>
          </a:p>
          <a:p>
            <a:r>
              <a:rPr lang="de-DE" dirty="0"/>
              <a:t>Gas und den Staub</a:t>
            </a:r>
          </a:p>
        </p:txBody>
      </p:sp>
      <p:sp>
        <p:nvSpPr>
          <p:cNvPr id="8" name="Sonne 7">
            <a:extLst>
              <a:ext uri="{FF2B5EF4-FFF2-40B4-BE49-F238E27FC236}">
                <a16:creationId xmlns:a16="http://schemas.microsoft.com/office/drawing/2014/main" id="{8B23765B-A6F8-4421-B8A7-14674443DF7F}"/>
              </a:ext>
            </a:extLst>
          </p:cNvPr>
          <p:cNvSpPr/>
          <p:nvPr/>
        </p:nvSpPr>
        <p:spPr>
          <a:xfrm>
            <a:off x="6096000" y="3214638"/>
            <a:ext cx="601578" cy="60157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08E2ABE5-AC9F-4108-B65D-1DB2D008A2DC}"/>
              </a:ext>
            </a:extLst>
          </p:cNvPr>
          <p:cNvSpPr/>
          <p:nvPr/>
        </p:nvSpPr>
        <p:spPr>
          <a:xfrm rot="17474097">
            <a:off x="6375657" y="301752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08520530-0521-40CA-BCF0-9C9CF5BAF176}"/>
              </a:ext>
            </a:extLst>
          </p:cNvPr>
          <p:cNvSpPr/>
          <p:nvPr/>
        </p:nvSpPr>
        <p:spPr>
          <a:xfrm rot="19986200">
            <a:off x="6623307" y="3254374"/>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4FF68832-458E-4CB9-983F-DD36B3B3EAC8}"/>
              </a:ext>
            </a:extLst>
          </p:cNvPr>
          <p:cNvSpPr/>
          <p:nvPr/>
        </p:nvSpPr>
        <p:spPr>
          <a:xfrm rot="9450953">
            <a:off x="5793079" y="3608842"/>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01C42DD6-40C2-4FEA-9AC5-A11DED6B3AB9}"/>
              </a:ext>
            </a:extLst>
          </p:cNvPr>
          <p:cNvSpPr/>
          <p:nvPr/>
        </p:nvSpPr>
        <p:spPr>
          <a:xfrm rot="1152565">
            <a:off x="6638569" y="3605810"/>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39DD706A-5CE0-4DAF-9EC6-BDD256D36C1D}"/>
              </a:ext>
            </a:extLst>
          </p:cNvPr>
          <p:cNvSpPr/>
          <p:nvPr/>
        </p:nvSpPr>
        <p:spPr>
          <a:xfrm rot="3785912">
            <a:off x="6404574" y="3848155"/>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F23CF7F2-4553-48D3-B1D2-8FBEC552CD2B}"/>
              </a:ext>
            </a:extLst>
          </p:cNvPr>
          <p:cNvSpPr/>
          <p:nvPr/>
        </p:nvSpPr>
        <p:spPr>
          <a:xfrm rot="6977690">
            <a:off x="6044100" y="385732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742450F3-93D5-46B9-8876-A832495D4B81}"/>
              </a:ext>
            </a:extLst>
          </p:cNvPr>
          <p:cNvSpPr/>
          <p:nvPr/>
        </p:nvSpPr>
        <p:spPr>
          <a:xfrm rot="14757174">
            <a:off x="6038152" y="3016341"/>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6FAA8020-5B41-43DA-A279-583F2990A950}"/>
              </a:ext>
            </a:extLst>
          </p:cNvPr>
          <p:cNvSpPr/>
          <p:nvPr/>
        </p:nvSpPr>
        <p:spPr>
          <a:xfrm rot="11811914">
            <a:off x="5787885" y="3270989"/>
            <a:ext cx="365760" cy="15621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3">
            <a:extLst>
              <a:ext uri="{FF2B5EF4-FFF2-40B4-BE49-F238E27FC236}">
                <a16:creationId xmlns:a16="http://schemas.microsoft.com/office/drawing/2014/main" id="{420C917E-7B4F-455D-9CD9-F3346F4B2EEE}"/>
              </a:ext>
            </a:extLst>
          </p:cNvPr>
          <p:cNvSpPr/>
          <p:nvPr/>
        </p:nvSpPr>
        <p:spPr>
          <a:xfrm rot="10800000">
            <a:off x="8496700" y="3293281"/>
            <a:ext cx="637473" cy="221341"/>
          </a:xfrm>
          <a:prstGeom prst="rightArrow">
            <a:avLst/>
          </a:prstGeom>
          <a:solidFill>
            <a:srgbClr val="55F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28294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olke 16">
            <a:extLst>
              <a:ext uri="{FF2B5EF4-FFF2-40B4-BE49-F238E27FC236}">
                <a16:creationId xmlns:a16="http://schemas.microsoft.com/office/drawing/2014/main" id="{08FB6BF0-026B-4EFB-9F64-C9EF22666BC2}"/>
              </a:ext>
            </a:extLst>
          </p:cNvPr>
          <p:cNvSpPr/>
          <p:nvPr/>
        </p:nvSpPr>
        <p:spPr>
          <a:xfrm>
            <a:off x="631827" y="1223043"/>
            <a:ext cx="11470105" cy="526983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Ellipse 17">
            <a:extLst>
              <a:ext uri="{FF2B5EF4-FFF2-40B4-BE49-F238E27FC236}">
                <a16:creationId xmlns:a16="http://schemas.microsoft.com/office/drawing/2014/main" id="{AF40F25C-AF4D-4A40-AC5E-0E47C230F59D}"/>
              </a:ext>
            </a:extLst>
          </p:cNvPr>
          <p:cNvSpPr/>
          <p:nvPr/>
        </p:nvSpPr>
        <p:spPr>
          <a:xfrm>
            <a:off x="4296878" y="1415516"/>
            <a:ext cx="4199822" cy="4199822"/>
          </a:xfrm>
          <a:prstGeom prst="ellipse">
            <a:avLst/>
          </a:prstGeom>
          <a:solidFill>
            <a:srgbClr val="55F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9CED47D-FF11-41FF-841B-8FA81A248B9E}"/>
              </a:ext>
            </a:extLst>
          </p:cNvPr>
          <p:cNvSpPr>
            <a:spLocks noGrp="1"/>
          </p:cNvSpPr>
          <p:nvPr>
            <p:ph type="title"/>
          </p:nvPr>
        </p:nvSpPr>
        <p:spPr/>
        <p:txBody>
          <a:bodyPr/>
          <a:lstStyle/>
          <a:p>
            <a:r>
              <a:rPr lang="de-DE" dirty="0" err="1"/>
              <a:t>Bubbles</a:t>
            </a:r>
            <a:r>
              <a:rPr lang="de-DE" dirty="0"/>
              <a:t> - HII Region</a:t>
            </a:r>
          </a:p>
        </p:txBody>
      </p:sp>
      <p:sp>
        <p:nvSpPr>
          <p:cNvPr id="6" name="Ellipse 5">
            <a:extLst>
              <a:ext uri="{FF2B5EF4-FFF2-40B4-BE49-F238E27FC236}">
                <a16:creationId xmlns:a16="http://schemas.microsoft.com/office/drawing/2014/main" id="{C1C539F2-F3A5-4EAC-A401-DB6653B7A9A6}"/>
              </a:ext>
            </a:extLst>
          </p:cNvPr>
          <p:cNvSpPr/>
          <p:nvPr/>
        </p:nvSpPr>
        <p:spPr>
          <a:xfrm>
            <a:off x="4445222" y="1563860"/>
            <a:ext cx="3903134" cy="39031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B3286A1E-F8E5-4DB3-94E8-9C829C236582}"/>
              </a:ext>
            </a:extLst>
          </p:cNvPr>
          <p:cNvGrpSpPr/>
          <p:nvPr/>
        </p:nvGrpSpPr>
        <p:grpSpPr>
          <a:xfrm>
            <a:off x="6939279" y="3052957"/>
            <a:ext cx="4355485" cy="923330"/>
            <a:chOff x="6939279" y="3052957"/>
            <a:chExt cx="4355485" cy="923330"/>
          </a:xfrm>
        </p:grpSpPr>
        <p:sp>
          <p:nvSpPr>
            <p:cNvPr id="3" name="Textfeld 2">
              <a:extLst>
                <a:ext uri="{FF2B5EF4-FFF2-40B4-BE49-F238E27FC236}">
                  <a16:creationId xmlns:a16="http://schemas.microsoft.com/office/drawing/2014/main" id="{E8EB82E7-5553-4713-AFE3-D4524CBA433C}"/>
                </a:ext>
              </a:extLst>
            </p:cNvPr>
            <p:cNvSpPr txBox="1"/>
            <p:nvPr/>
          </p:nvSpPr>
          <p:spPr>
            <a:xfrm>
              <a:off x="9134173" y="3052957"/>
              <a:ext cx="2160591" cy="923330"/>
            </a:xfrm>
            <a:prstGeom prst="rect">
              <a:avLst/>
            </a:prstGeom>
            <a:noFill/>
          </p:spPr>
          <p:txBody>
            <a:bodyPr wrap="none" rtlCol="0">
              <a:spAutoFit/>
            </a:bodyPr>
            <a:lstStyle/>
            <a:p>
              <a:r>
                <a:rPr lang="de-DE" dirty="0"/>
                <a:t>Der junge Stern </a:t>
              </a:r>
              <a:br>
                <a:rPr lang="de-DE" dirty="0"/>
              </a:br>
              <a:r>
                <a:rPr lang="de-DE" dirty="0"/>
                <a:t>sendet extrem starke</a:t>
              </a:r>
              <a:br>
                <a:rPr lang="de-DE" dirty="0"/>
              </a:br>
              <a:r>
                <a:rPr lang="de-DE" dirty="0"/>
                <a:t>Sternwinde aus</a:t>
              </a:r>
            </a:p>
          </p:txBody>
        </p:sp>
        <p:sp>
          <p:nvSpPr>
            <p:cNvPr id="4" name="Pfeil: nach rechts 3">
              <a:extLst>
                <a:ext uri="{FF2B5EF4-FFF2-40B4-BE49-F238E27FC236}">
                  <a16:creationId xmlns:a16="http://schemas.microsoft.com/office/drawing/2014/main" id="{420C917E-7B4F-455D-9CD9-F3346F4B2EEE}"/>
                </a:ext>
              </a:extLst>
            </p:cNvPr>
            <p:cNvSpPr/>
            <p:nvPr/>
          </p:nvSpPr>
          <p:spPr>
            <a:xfrm rot="10800000">
              <a:off x="6939279" y="3403950"/>
              <a:ext cx="2194893" cy="221341"/>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Ellipse 18">
            <a:extLst>
              <a:ext uri="{FF2B5EF4-FFF2-40B4-BE49-F238E27FC236}">
                <a16:creationId xmlns:a16="http://schemas.microsoft.com/office/drawing/2014/main" id="{23B0DE00-0629-4F62-8A8C-B84F941BA3ED}"/>
              </a:ext>
            </a:extLst>
          </p:cNvPr>
          <p:cNvSpPr/>
          <p:nvPr/>
        </p:nvSpPr>
        <p:spPr>
          <a:xfrm>
            <a:off x="5886316" y="3000138"/>
            <a:ext cx="1025024" cy="1025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Kreis: nicht ausgefüllt 4">
            <a:extLst>
              <a:ext uri="{FF2B5EF4-FFF2-40B4-BE49-F238E27FC236}">
                <a16:creationId xmlns:a16="http://schemas.microsoft.com/office/drawing/2014/main" id="{DAA08E80-1AD6-4DE0-B335-F5A7F5533CDB}"/>
              </a:ext>
            </a:extLst>
          </p:cNvPr>
          <p:cNvSpPr/>
          <p:nvPr/>
        </p:nvSpPr>
        <p:spPr>
          <a:xfrm>
            <a:off x="5862320" y="2976142"/>
            <a:ext cx="1076960" cy="1076960"/>
          </a:xfrm>
          <a:prstGeom prst="donut">
            <a:avLst>
              <a:gd name="adj" fmla="val 12313"/>
            </a:avLst>
          </a:prstGeom>
          <a:solidFill>
            <a:schemeClr val="bg1">
              <a:lumMod val="65000"/>
            </a:schemeClr>
          </a:solidFill>
          <a:ln>
            <a:solidFill>
              <a:srgbClr val="618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 name="Sonne 7">
            <a:extLst>
              <a:ext uri="{FF2B5EF4-FFF2-40B4-BE49-F238E27FC236}">
                <a16:creationId xmlns:a16="http://schemas.microsoft.com/office/drawing/2014/main" id="{8B23765B-A6F8-4421-B8A7-14674443DF7F}"/>
              </a:ext>
            </a:extLst>
          </p:cNvPr>
          <p:cNvSpPr/>
          <p:nvPr/>
        </p:nvSpPr>
        <p:spPr>
          <a:xfrm>
            <a:off x="6096000" y="3214638"/>
            <a:ext cx="601578" cy="60157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297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5"/>
                                        </p:tgtEl>
                                      </p:cBhvr>
                                      <p:by x="170000" y="170000"/>
                                    </p:animScale>
                                  </p:childTnLst>
                                </p:cTn>
                              </p:par>
                              <p:par>
                                <p:cTn id="15" presetID="6" presetClass="emph" presetSubtype="0" fill="hold" grpId="0" nodeType="withEffect">
                                  <p:stCondLst>
                                    <p:cond delay="0"/>
                                  </p:stCondLst>
                                  <p:childTnLst>
                                    <p:animScale>
                                      <p:cBhvr>
                                        <p:cTn id="16" dur="2000" fill="hold"/>
                                        <p:tgtEl>
                                          <p:spTgt spid="19"/>
                                        </p:tgtEl>
                                      </p:cBhvr>
                                      <p:by x="170000" y="170000"/>
                                    </p:animScale>
                                  </p:childTnLst>
                                </p:cTn>
                              </p:par>
                              <p:par>
                                <p:cTn id="17" presetID="1" presetClass="emph" presetSubtype="2" fill="hold" nodeType="withEffect">
                                  <p:stCondLst>
                                    <p:cond delay="0"/>
                                  </p:stCondLst>
                                  <p:childTnLst>
                                    <p:animClr clrSpc="rgb" dir="cw">
                                      <p:cBhvr>
                                        <p:cTn id="18" dur="2000" fill="hold"/>
                                        <p:tgtEl>
                                          <p:spTgt spid="19"/>
                                        </p:tgtEl>
                                        <p:attrNameLst>
                                          <p:attrName>fillcolor</p:attrName>
                                        </p:attrNameLst>
                                      </p:cBhvr>
                                      <p:to>
                                        <a:srgbClr val="D4D2D2"/>
                                      </p:to>
                                    </p:animClr>
                                    <p:set>
                                      <p:cBhvr>
                                        <p:cTn id="19" dur="2000" fill="hold"/>
                                        <p:tgtEl>
                                          <p:spTgt spid="19"/>
                                        </p:tgtEl>
                                        <p:attrNameLst>
                                          <p:attrName>fill.type</p:attrName>
                                        </p:attrNameLst>
                                      </p:cBhvr>
                                      <p:to>
                                        <p:strVal val="solid"/>
                                      </p:to>
                                    </p:set>
                                    <p:set>
                                      <p:cBhvr>
                                        <p:cTn id="2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olke 16">
            <a:extLst>
              <a:ext uri="{FF2B5EF4-FFF2-40B4-BE49-F238E27FC236}">
                <a16:creationId xmlns:a16="http://schemas.microsoft.com/office/drawing/2014/main" id="{08FB6BF0-026B-4EFB-9F64-C9EF22666BC2}"/>
              </a:ext>
            </a:extLst>
          </p:cNvPr>
          <p:cNvSpPr/>
          <p:nvPr/>
        </p:nvSpPr>
        <p:spPr>
          <a:xfrm>
            <a:off x="631827" y="1223043"/>
            <a:ext cx="11470105" cy="5269832"/>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Ellipse 17">
            <a:extLst>
              <a:ext uri="{FF2B5EF4-FFF2-40B4-BE49-F238E27FC236}">
                <a16:creationId xmlns:a16="http://schemas.microsoft.com/office/drawing/2014/main" id="{AF40F25C-AF4D-4A40-AC5E-0E47C230F59D}"/>
              </a:ext>
            </a:extLst>
          </p:cNvPr>
          <p:cNvSpPr/>
          <p:nvPr/>
        </p:nvSpPr>
        <p:spPr>
          <a:xfrm>
            <a:off x="4296878" y="1415516"/>
            <a:ext cx="4199822" cy="4199822"/>
          </a:xfrm>
          <a:prstGeom prst="ellipse">
            <a:avLst/>
          </a:prstGeom>
          <a:solidFill>
            <a:srgbClr val="55F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9CED47D-FF11-41FF-841B-8FA81A248B9E}"/>
              </a:ext>
            </a:extLst>
          </p:cNvPr>
          <p:cNvSpPr>
            <a:spLocks noGrp="1"/>
          </p:cNvSpPr>
          <p:nvPr>
            <p:ph type="title"/>
          </p:nvPr>
        </p:nvSpPr>
        <p:spPr/>
        <p:txBody>
          <a:bodyPr/>
          <a:lstStyle/>
          <a:p>
            <a:r>
              <a:rPr lang="de-DE" dirty="0" err="1"/>
              <a:t>Bubbles</a:t>
            </a:r>
            <a:r>
              <a:rPr lang="de-DE" dirty="0"/>
              <a:t> - HII Region</a:t>
            </a:r>
          </a:p>
        </p:txBody>
      </p:sp>
      <p:sp>
        <p:nvSpPr>
          <p:cNvPr id="6" name="Ellipse 5">
            <a:extLst>
              <a:ext uri="{FF2B5EF4-FFF2-40B4-BE49-F238E27FC236}">
                <a16:creationId xmlns:a16="http://schemas.microsoft.com/office/drawing/2014/main" id="{C1C539F2-F3A5-4EAC-A401-DB6653B7A9A6}"/>
              </a:ext>
            </a:extLst>
          </p:cNvPr>
          <p:cNvSpPr/>
          <p:nvPr/>
        </p:nvSpPr>
        <p:spPr>
          <a:xfrm>
            <a:off x="4445222" y="1563860"/>
            <a:ext cx="3903134" cy="39031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B3286A1E-F8E5-4DB3-94E8-9C829C236582}"/>
              </a:ext>
            </a:extLst>
          </p:cNvPr>
          <p:cNvGrpSpPr/>
          <p:nvPr/>
        </p:nvGrpSpPr>
        <p:grpSpPr>
          <a:xfrm>
            <a:off x="7335050" y="3052957"/>
            <a:ext cx="4238317" cy="646331"/>
            <a:chOff x="7335050" y="3052957"/>
            <a:chExt cx="4238317" cy="646331"/>
          </a:xfrm>
        </p:grpSpPr>
        <p:sp>
          <p:nvSpPr>
            <p:cNvPr id="3" name="Textfeld 2">
              <a:extLst>
                <a:ext uri="{FF2B5EF4-FFF2-40B4-BE49-F238E27FC236}">
                  <a16:creationId xmlns:a16="http://schemas.microsoft.com/office/drawing/2014/main" id="{E8EB82E7-5553-4713-AFE3-D4524CBA433C}"/>
                </a:ext>
              </a:extLst>
            </p:cNvPr>
            <p:cNvSpPr txBox="1"/>
            <p:nvPr/>
          </p:nvSpPr>
          <p:spPr>
            <a:xfrm>
              <a:off x="9134173" y="3052957"/>
              <a:ext cx="2439194" cy="646331"/>
            </a:xfrm>
            <a:prstGeom prst="rect">
              <a:avLst/>
            </a:prstGeom>
            <a:noFill/>
          </p:spPr>
          <p:txBody>
            <a:bodyPr wrap="none" rtlCol="0">
              <a:spAutoFit/>
            </a:bodyPr>
            <a:lstStyle/>
            <a:p>
              <a:r>
                <a:rPr lang="de-DE" dirty="0"/>
                <a:t>Schockwellen heizen</a:t>
              </a:r>
              <a:br>
                <a:rPr lang="de-DE" dirty="0"/>
              </a:br>
              <a:r>
                <a:rPr lang="de-DE" dirty="0"/>
                <a:t>die HII Region zusätzlich</a:t>
              </a:r>
            </a:p>
          </p:txBody>
        </p:sp>
        <p:sp>
          <p:nvSpPr>
            <p:cNvPr id="4" name="Pfeil: nach rechts 3">
              <a:extLst>
                <a:ext uri="{FF2B5EF4-FFF2-40B4-BE49-F238E27FC236}">
                  <a16:creationId xmlns:a16="http://schemas.microsoft.com/office/drawing/2014/main" id="{420C917E-7B4F-455D-9CD9-F3346F4B2EEE}"/>
                </a:ext>
              </a:extLst>
            </p:cNvPr>
            <p:cNvSpPr/>
            <p:nvPr/>
          </p:nvSpPr>
          <p:spPr>
            <a:xfrm rot="10800000">
              <a:off x="7335050" y="3403949"/>
              <a:ext cx="1799121" cy="221341"/>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Ellipse 18">
            <a:extLst>
              <a:ext uri="{FF2B5EF4-FFF2-40B4-BE49-F238E27FC236}">
                <a16:creationId xmlns:a16="http://schemas.microsoft.com/office/drawing/2014/main" id="{23B0DE00-0629-4F62-8A8C-B84F941BA3ED}"/>
              </a:ext>
            </a:extLst>
          </p:cNvPr>
          <p:cNvSpPr/>
          <p:nvPr/>
        </p:nvSpPr>
        <p:spPr>
          <a:xfrm>
            <a:off x="5886316" y="3000138"/>
            <a:ext cx="1025024" cy="1025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C01C5F6C-B174-4ABE-A0CC-D84EAE382BF5}"/>
              </a:ext>
            </a:extLst>
          </p:cNvPr>
          <p:cNvGrpSpPr/>
          <p:nvPr/>
        </p:nvGrpSpPr>
        <p:grpSpPr>
          <a:xfrm>
            <a:off x="5481373" y="2597234"/>
            <a:ext cx="1830832" cy="1830832"/>
            <a:chOff x="5481373" y="2597234"/>
            <a:chExt cx="1830832" cy="1830832"/>
          </a:xfrm>
        </p:grpSpPr>
        <p:sp>
          <p:nvSpPr>
            <p:cNvPr id="9" name="Ellipse 8">
              <a:extLst>
                <a:ext uri="{FF2B5EF4-FFF2-40B4-BE49-F238E27FC236}">
                  <a16:creationId xmlns:a16="http://schemas.microsoft.com/office/drawing/2014/main" id="{FFB01767-F4B0-459E-B36A-B8A05B757674}"/>
                </a:ext>
              </a:extLst>
            </p:cNvPr>
            <p:cNvSpPr/>
            <p:nvPr/>
          </p:nvSpPr>
          <p:spPr>
            <a:xfrm>
              <a:off x="5632696" y="2743312"/>
              <a:ext cx="1544320" cy="154432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Kreis: nicht ausgefüllt 4">
              <a:extLst>
                <a:ext uri="{FF2B5EF4-FFF2-40B4-BE49-F238E27FC236}">
                  <a16:creationId xmlns:a16="http://schemas.microsoft.com/office/drawing/2014/main" id="{DAA08E80-1AD6-4DE0-B335-F5A7F5533CDB}"/>
                </a:ext>
              </a:extLst>
            </p:cNvPr>
            <p:cNvSpPr/>
            <p:nvPr/>
          </p:nvSpPr>
          <p:spPr>
            <a:xfrm>
              <a:off x="5481373" y="2597234"/>
              <a:ext cx="1830832" cy="1830832"/>
            </a:xfrm>
            <a:prstGeom prst="donut">
              <a:avLst>
                <a:gd name="adj" fmla="val 12313"/>
              </a:avLst>
            </a:prstGeom>
            <a:solidFill>
              <a:schemeClr val="bg1">
                <a:lumMod val="65000"/>
              </a:schemeClr>
            </a:solidFill>
            <a:ln>
              <a:solidFill>
                <a:srgbClr val="6188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8" name="Sonne 7">
            <a:extLst>
              <a:ext uri="{FF2B5EF4-FFF2-40B4-BE49-F238E27FC236}">
                <a16:creationId xmlns:a16="http://schemas.microsoft.com/office/drawing/2014/main" id="{8B23765B-A6F8-4421-B8A7-14674443DF7F}"/>
              </a:ext>
            </a:extLst>
          </p:cNvPr>
          <p:cNvSpPr/>
          <p:nvPr/>
        </p:nvSpPr>
        <p:spPr>
          <a:xfrm>
            <a:off x="6096000" y="3214638"/>
            <a:ext cx="601578" cy="60157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2888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
                                        </p:tgtEl>
                                      </p:cBhvr>
                                      <p:by x="170000" y="170000"/>
                                    </p:animScale>
                                  </p:childTnLst>
                                </p:cTn>
                              </p:par>
                              <p:par>
                                <p:cTn id="15" presetID="6" presetClass="emph" presetSubtype="0" fill="hold" grpId="0" nodeType="withEffect">
                                  <p:stCondLst>
                                    <p:cond delay="0"/>
                                  </p:stCondLst>
                                  <p:childTnLst>
                                    <p:animScale>
                                      <p:cBhvr>
                                        <p:cTn id="16" dur="2000" fill="hold"/>
                                        <p:tgtEl>
                                          <p:spTgt spid="19"/>
                                        </p:tgtEl>
                                      </p:cBhvr>
                                      <p:by x="170000" y="170000"/>
                                    </p:animScale>
                                  </p:childTnLst>
                                </p:cTn>
                              </p:par>
                              <p:par>
                                <p:cTn id="17" presetID="1" presetClass="emph" presetSubtype="2" fill="hold" nodeType="withEffect">
                                  <p:stCondLst>
                                    <p:cond delay="0"/>
                                  </p:stCondLst>
                                  <p:childTnLst>
                                    <p:animClr clrSpc="rgb" dir="cw">
                                      <p:cBhvr>
                                        <p:cTn id="18" dur="2000" fill="hold"/>
                                        <p:tgtEl>
                                          <p:spTgt spid="19"/>
                                        </p:tgtEl>
                                        <p:attrNameLst>
                                          <p:attrName>fillcolor</p:attrName>
                                        </p:attrNameLst>
                                      </p:cBhvr>
                                      <p:to>
                                        <a:srgbClr val="D4D2D2"/>
                                      </p:to>
                                    </p:animClr>
                                    <p:set>
                                      <p:cBhvr>
                                        <p:cTn id="19" dur="2000" fill="hold"/>
                                        <p:tgtEl>
                                          <p:spTgt spid="19"/>
                                        </p:tgtEl>
                                        <p:attrNameLst>
                                          <p:attrName>fill.type</p:attrName>
                                        </p:attrNameLst>
                                      </p:cBhvr>
                                      <p:to>
                                        <p:strVal val="solid"/>
                                      </p:to>
                                    </p:set>
                                    <p:set>
                                      <p:cBhvr>
                                        <p:cTn id="2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3A9D1C4-67E9-4A62-972B-F3D54BB00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0363"/>
            <a:ext cx="4248080" cy="4602087"/>
          </a:xfrm>
          <a:prstGeom prst="rect">
            <a:avLst/>
          </a:prstGeom>
        </p:spPr>
      </p:pic>
      <p:pic>
        <p:nvPicPr>
          <p:cNvPr id="2" name="Grafik 1">
            <a:extLst>
              <a:ext uri="{FF2B5EF4-FFF2-40B4-BE49-F238E27FC236}">
                <a16:creationId xmlns:a16="http://schemas.microsoft.com/office/drawing/2014/main" id="{E01501FF-4ADF-4BB5-8FD2-4B9AAA4E2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4011"/>
            <a:ext cx="4261585" cy="3043989"/>
          </a:xfrm>
          <a:prstGeom prst="rect">
            <a:avLst/>
          </a:prstGeom>
        </p:spPr>
      </p:pic>
      <p:sp>
        <p:nvSpPr>
          <p:cNvPr id="3" name="Rechteck 2">
            <a:extLst>
              <a:ext uri="{FF2B5EF4-FFF2-40B4-BE49-F238E27FC236}">
                <a16:creationId xmlns:a16="http://schemas.microsoft.com/office/drawing/2014/main" id="{95B898FA-3837-4C62-B7CC-748A1126B6C7}"/>
              </a:ext>
            </a:extLst>
          </p:cNvPr>
          <p:cNvSpPr/>
          <p:nvPr/>
        </p:nvSpPr>
        <p:spPr>
          <a:xfrm>
            <a:off x="2075547" y="4072890"/>
            <a:ext cx="110490" cy="2270760"/>
          </a:xfrm>
          <a:prstGeom prst="rect">
            <a:avLst/>
          </a:prstGeom>
          <a:solidFill>
            <a:srgbClr val="FF000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FED1E8BD-8733-4129-88E1-2635A3319055}"/>
              </a:ext>
            </a:extLst>
          </p:cNvPr>
          <p:cNvSpPr/>
          <p:nvPr/>
        </p:nvSpPr>
        <p:spPr>
          <a:xfrm>
            <a:off x="1458327" y="4072890"/>
            <a:ext cx="110490" cy="2270760"/>
          </a:xfrm>
          <a:prstGeom prst="rect">
            <a:avLst/>
          </a:prstGeom>
          <a:solidFill>
            <a:srgbClr val="92D05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4BF8C975-65E6-4E47-B24F-F136D4E60EDD}"/>
              </a:ext>
            </a:extLst>
          </p:cNvPr>
          <p:cNvSpPr/>
          <p:nvPr/>
        </p:nvSpPr>
        <p:spPr>
          <a:xfrm>
            <a:off x="1184909" y="4072890"/>
            <a:ext cx="75297" cy="2270760"/>
          </a:xfrm>
          <a:prstGeom prst="rect">
            <a:avLst/>
          </a:prstGeom>
          <a:solidFill>
            <a:schemeClr val="accent1">
              <a:alpha val="4902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7472C299-C163-4E74-96C4-D44B5134D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4577" y="0"/>
            <a:ext cx="7305608" cy="6858000"/>
          </a:xfrm>
          <a:prstGeom prst="rect">
            <a:avLst/>
          </a:prstGeom>
        </p:spPr>
      </p:pic>
      <p:cxnSp>
        <p:nvCxnSpPr>
          <p:cNvPr id="10" name="Gerade Verbindung mit Pfeil 9">
            <a:extLst>
              <a:ext uri="{FF2B5EF4-FFF2-40B4-BE49-F238E27FC236}">
                <a16:creationId xmlns:a16="http://schemas.microsoft.com/office/drawing/2014/main" id="{EA167C2A-F1DD-4E89-9342-71E913CC338F}"/>
              </a:ext>
            </a:extLst>
          </p:cNvPr>
          <p:cNvCxnSpPr/>
          <p:nvPr/>
        </p:nvCxnSpPr>
        <p:spPr>
          <a:xfrm>
            <a:off x="4085863" y="1238491"/>
            <a:ext cx="6331352" cy="1724628"/>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11" name="Gerade Verbindung mit Pfeil 10">
            <a:extLst>
              <a:ext uri="{FF2B5EF4-FFF2-40B4-BE49-F238E27FC236}">
                <a16:creationId xmlns:a16="http://schemas.microsoft.com/office/drawing/2014/main" id="{AFFC0AD7-5E2C-4161-B908-0A619ABA56A3}"/>
              </a:ext>
            </a:extLst>
          </p:cNvPr>
          <p:cNvCxnSpPr>
            <a:cxnSpLocks/>
          </p:cNvCxnSpPr>
          <p:nvPr/>
        </p:nvCxnSpPr>
        <p:spPr>
          <a:xfrm>
            <a:off x="2962893" y="3243482"/>
            <a:ext cx="6061226" cy="1358605"/>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13" name="Gerade Verbindung mit Pfeil 12">
            <a:extLst>
              <a:ext uri="{FF2B5EF4-FFF2-40B4-BE49-F238E27FC236}">
                <a16:creationId xmlns:a16="http://schemas.microsoft.com/office/drawing/2014/main" id="{840C7150-372B-4ED4-837F-4CC2AAAF3BA4}"/>
              </a:ext>
            </a:extLst>
          </p:cNvPr>
          <p:cNvCxnSpPr>
            <a:cxnSpLocks/>
          </p:cNvCxnSpPr>
          <p:nvPr/>
        </p:nvCxnSpPr>
        <p:spPr>
          <a:xfrm>
            <a:off x="3144449" y="2417710"/>
            <a:ext cx="6393090" cy="1783900"/>
          </a:xfrm>
          <a:prstGeom prst="straightConnector1">
            <a:avLst/>
          </a:prstGeom>
          <a:ln w="57150">
            <a:solidFill>
              <a:srgbClr val="FFC000"/>
            </a:solidFill>
            <a:tailEnd type="triangle"/>
          </a:ln>
        </p:spPr>
        <p:style>
          <a:lnRef idx="3">
            <a:schemeClr val="accent6"/>
          </a:lnRef>
          <a:fillRef idx="0">
            <a:schemeClr val="accent6"/>
          </a:fillRef>
          <a:effectRef idx="2">
            <a:schemeClr val="accent6"/>
          </a:effectRef>
          <a:fontRef idx="minor">
            <a:schemeClr val="tx1"/>
          </a:fontRef>
        </p:style>
      </p:cxnSp>
      <p:sp>
        <p:nvSpPr>
          <p:cNvPr id="15" name="Sonne 14">
            <a:extLst>
              <a:ext uri="{FF2B5EF4-FFF2-40B4-BE49-F238E27FC236}">
                <a16:creationId xmlns:a16="http://schemas.microsoft.com/office/drawing/2014/main" id="{0790A264-FAA9-4FBE-B71C-99448C02462F}"/>
              </a:ext>
            </a:extLst>
          </p:cNvPr>
          <p:cNvSpPr/>
          <p:nvPr/>
        </p:nvSpPr>
        <p:spPr>
          <a:xfrm>
            <a:off x="8303164" y="3563798"/>
            <a:ext cx="358986" cy="358986"/>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ihandform: Form 15">
            <a:extLst>
              <a:ext uri="{FF2B5EF4-FFF2-40B4-BE49-F238E27FC236}">
                <a16:creationId xmlns:a16="http://schemas.microsoft.com/office/drawing/2014/main" id="{65212DDC-2191-4E25-8232-64164CB4FDA4}"/>
              </a:ext>
            </a:extLst>
          </p:cNvPr>
          <p:cNvSpPr/>
          <p:nvPr/>
        </p:nvSpPr>
        <p:spPr>
          <a:xfrm rot="270031">
            <a:off x="8330412" y="3357197"/>
            <a:ext cx="1247879" cy="922116"/>
          </a:xfrm>
          <a:custGeom>
            <a:avLst/>
            <a:gdLst>
              <a:gd name="connsiteX0" fmla="*/ 266218 w 1399054"/>
              <a:gd name="connsiteY0" fmla="*/ 0 h 972522"/>
              <a:gd name="connsiteX1" fmla="*/ 1238492 w 1399054"/>
              <a:gd name="connsiteY1" fmla="*/ 636607 h 972522"/>
              <a:gd name="connsiteX2" fmla="*/ 1273216 w 1399054"/>
              <a:gd name="connsiteY2" fmla="*/ 949124 h 972522"/>
              <a:gd name="connsiteX3" fmla="*/ 0 w 1399054"/>
              <a:gd name="connsiteY3" fmla="*/ 925974 h 972522"/>
            </a:gdLst>
            <a:ahLst/>
            <a:cxnLst>
              <a:cxn ang="0">
                <a:pos x="connsiteX0" y="connsiteY0"/>
              </a:cxn>
              <a:cxn ang="0">
                <a:pos x="connsiteX1" y="connsiteY1"/>
              </a:cxn>
              <a:cxn ang="0">
                <a:pos x="connsiteX2" y="connsiteY2"/>
              </a:cxn>
              <a:cxn ang="0">
                <a:pos x="connsiteX3" y="connsiteY3"/>
              </a:cxn>
            </a:cxnLst>
            <a:rect l="l" t="t" r="r" b="b"/>
            <a:pathLst>
              <a:path w="1399054" h="972522">
                <a:moveTo>
                  <a:pt x="266218" y="0"/>
                </a:moveTo>
                <a:cubicBezTo>
                  <a:pt x="668438" y="239210"/>
                  <a:pt x="1070659" y="478420"/>
                  <a:pt x="1238492" y="636607"/>
                </a:cubicBezTo>
                <a:cubicBezTo>
                  <a:pt x="1406325" y="794794"/>
                  <a:pt x="1479631" y="900896"/>
                  <a:pt x="1273216" y="949124"/>
                </a:cubicBezTo>
                <a:cubicBezTo>
                  <a:pt x="1066801" y="997352"/>
                  <a:pt x="533400" y="961663"/>
                  <a:pt x="0" y="925974"/>
                </a:cubicBezTo>
              </a:path>
            </a:pathLst>
          </a:custGeom>
          <a:noFill/>
          <a:ln w="76200">
            <a:solidFill>
              <a:srgbClr val="FFC000">
                <a:alpha val="6313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541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3.125E-6 -3.33333E-6 L 0.0543 0.05324 " pathEditMode="relative" rAng="0" ptsTypes="AA">
                                      <p:cBhvr>
                                        <p:cTn id="34" dur="5000" fill="hold"/>
                                        <p:tgtEl>
                                          <p:spTgt spid="15"/>
                                        </p:tgtEl>
                                        <p:attrNameLst>
                                          <p:attrName>ppt_x</p:attrName>
                                          <p:attrName>ppt_y</p:attrName>
                                        </p:attrNameLst>
                                      </p:cBhvr>
                                      <p:rCtr x="2708" y="2662"/>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2"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274462" y="2349661"/>
            <a:ext cx="184731" cy="369332"/>
          </a:xfrm>
          <a:prstGeom prst="rect">
            <a:avLst/>
          </a:prstGeom>
          <a:noFill/>
        </p:spPr>
        <p:txBody>
          <a:bodyPr wrap="none" rtlCol="0">
            <a:spAutoFit/>
          </a:bodyPr>
          <a:lstStyle/>
          <a:p>
            <a:endParaRPr lang="en-GB" dirty="0"/>
          </a:p>
        </p:txBody>
      </p:sp>
      <p:sp>
        <p:nvSpPr>
          <p:cNvPr id="3" name="Titel 2">
            <a:extLst>
              <a:ext uri="{FF2B5EF4-FFF2-40B4-BE49-F238E27FC236}">
                <a16:creationId xmlns:a16="http://schemas.microsoft.com/office/drawing/2014/main" id="{4650CE82-1420-4DE7-A51D-C30340957781}"/>
              </a:ext>
            </a:extLst>
          </p:cNvPr>
          <p:cNvSpPr>
            <a:spLocks noGrp="1"/>
          </p:cNvSpPr>
          <p:nvPr>
            <p:ph type="title"/>
          </p:nvPr>
        </p:nvSpPr>
        <p:spPr/>
        <p:txBody>
          <a:bodyPr/>
          <a:lstStyle/>
          <a:p>
            <a:r>
              <a:rPr lang="de-DE" dirty="0"/>
              <a:t>Polychromatische Astronomie</a:t>
            </a:r>
          </a:p>
        </p:txBody>
      </p:sp>
      <p:pic>
        <p:nvPicPr>
          <p:cNvPr id="2" name="Picture 1"/>
          <p:cNvPicPr>
            <a:picLocks noChangeAspect="1"/>
          </p:cNvPicPr>
          <p:nvPr/>
        </p:nvPicPr>
        <p:blipFill rotWithShape="1">
          <a:blip r:embed="rId3">
            <a:alphaModFix/>
            <a:extLst>
              <a:ext uri="{28A0092B-C50C-407E-A947-70E740481C1C}">
                <a14:useLocalDpi xmlns:a14="http://schemas.microsoft.com/office/drawing/2010/main" val="0"/>
              </a:ext>
            </a:extLst>
          </a:blip>
          <a:srcRect l="1020" t="11093" r="27979" b="-61"/>
          <a:stretch/>
        </p:blipFill>
        <p:spPr>
          <a:xfrm>
            <a:off x="127735" y="2467808"/>
            <a:ext cx="4114800" cy="4114800"/>
          </a:xfrm>
          <a:prstGeom prst="rect">
            <a:avLst/>
          </a:prstGeom>
        </p:spPr>
      </p:pic>
      <p:sp>
        <p:nvSpPr>
          <p:cNvPr id="9" name="TextBox 8"/>
          <p:cNvSpPr txBox="1"/>
          <p:nvPr/>
        </p:nvSpPr>
        <p:spPr>
          <a:xfrm>
            <a:off x="203935" y="6217850"/>
            <a:ext cx="2743200" cy="276999"/>
          </a:xfrm>
          <a:prstGeom prst="rect">
            <a:avLst/>
          </a:prstGeom>
          <a:noFill/>
        </p:spPr>
        <p:txBody>
          <a:bodyPr wrap="square" rtlCol="0">
            <a:spAutoFit/>
          </a:bodyPr>
          <a:lstStyle/>
          <a:p>
            <a:r>
              <a:rPr lang="en-GB" sz="1200" dirty="0">
                <a:solidFill>
                  <a:schemeClr val="bg1"/>
                </a:solidFill>
                <a:latin typeface="Times New Roman" charset="0"/>
                <a:ea typeface="Times New Roman" charset="0"/>
                <a:cs typeface="Times New Roman" charset="0"/>
              </a:rPr>
              <a:t>Herschel RGB (70, 160, 250 </a:t>
            </a:r>
            <a:r>
              <a:rPr lang="en-GB" sz="1200" dirty="0" err="1">
                <a:solidFill>
                  <a:schemeClr val="bg1"/>
                </a:solidFill>
                <a:latin typeface="Times New Roman" charset="0"/>
                <a:ea typeface="Times New Roman" charset="0"/>
                <a:cs typeface="Times New Roman" charset="0"/>
              </a:rPr>
              <a:t>μm</a:t>
            </a:r>
            <a:r>
              <a:rPr lang="en-GB" sz="1200" dirty="0">
                <a:solidFill>
                  <a:schemeClr val="bg1"/>
                </a:solidFill>
                <a:latin typeface="Times New Roman" charset="0"/>
                <a:ea typeface="Times New Roman" charset="0"/>
                <a:cs typeface="Times New Roman" charset="0"/>
              </a:rPr>
              <a:t>)</a:t>
            </a:r>
          </a:p>
        </p:txBody>
      </p:sp>
      <p:sp>
        <p:nvSpPr>
          <p:cNvPr id="10" name="5-Point Star 9"/>
          <p:cNvSpPr/>
          <p:nvPr/>
        </p:nvSpPr>
        <p:spPr>
          <a:xfrm>
            <a:off x="11266714" y="5748290"/>
            <a:ext cx="315117" cy="273050"/>
          </a:xfrm>
          <a:prstGeom prst="star5">
            <a:avLst/>
          </a:prstGeom>
          <a:solidFill>
            <a:srgbClr val="FFD3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7" name="Grafik 16">
            <a:extLst>
              <a:ext uri="{FF2B5EF4-FFF2-40B4-BE49-F238E27FC236}">
                <a16:creationId xmlns:a16="http://schemas.microsoft.com/office/drawing/2014/main" id="{5B0B9713-4669-4D85-A34B-B400478299CF}"/>
              </a:ext>
            </a:extLst>
          </p:cNvPr>
          <p:cNvPicPr/>
          <p:nvPr/>
        </p:nvPicPr>
        <p:blipFill rotWithShape="1">
          <a:blip r:embed="rId4"/>
          <a:srcRect l="12067" t="7929" r="15356" b="7961"/>
          <a:stretch/>
        </p:blipFill>
        <p:spPr>
          <a:xfrm>
            <a:off x="4242535" y="2603351"/>
            <a:ext cx="3976307" cy="3993732"/>
          </a:xfrm>
          <a:prstGeom prst="rect">
            <a:avLst/>
          </a:prstGeom>
          <a:ln>
            <a:noFill/>
          </a:ln>
        </p:spPr>
      </p:pic>
      <p:sp>
        <p:nvSpPr>
          <p:cNvPr id="13" name="TextBox 12"/>
          <p:cNvSpPr txBox="1"/>
          <p:nvPr/>
        </p:nvSpPr>
        <p:spPr>
          <a:xfrm>
            <a:off x="4318735" y="5997693"/>
            <a:ext cx="2743200" cy="276999"/>
          </a:xfrm>
          <a:prstGeom prst="rect">
            <a:avLst/>
          </a:prstGeom>
          <a:noFill/>
        </p:spPr>
        <p:txBody>
          <a:bodyPr wrap="square" rtlCol="0">
            <a:spAutoFit/>
          </a:bodyPr>
          <a:lstStyle/>
          <a:p>
            <a:r>
              <a:rPr lang="en-GB" sz="1200" dirty="0">
                <a:solidFill>
                  <a:schemeClr val="bg1"/>
                </a:solidFill>
                <a:latin typeface="Times New Roman" charset="0"/>
                <a:ea typeface="Times New Roman" charset="0"/>
                <a:cs typeface="Times New Roman" charset="0"/>
              </a:rPr>
              <a:t>LABOCA 870 </a:t>
            </a:r>
            <a:r>
              <a:rPr lang="en-GB" sz="1200" dirty="0" err="1">
                <a:solidFill>
                  <a:schemeClr val="bg1"/>
                </a:solidFill>
                <a:latin typeface="Times New Roman" charset="0"/>
                <a:ea typeface="Times New Roman" charset="0"/>
                <a:cs typeface="Times New Roman" charset="0"/>
              </a:rPr>
              <a:t>μm</a:t>
            </a:r>
            <a:endParaRPr lang="en-GB" sz="1200" dirty="0">
              <a:solidFill>
                <a:schemeClr val="bg1"/>
              </a:solidFill>
              <a:latin typeface="Times New Roman" charset="0"/>
              <a:ea typeface="Times New Roman" charset="0"/>
              <a:cs typeface="Times New Roman" charset="0"/>
            </a:endParaRPr>
          </a:p>
        </p:txBody>
      </p:sp>
      <p:grpSp>
        <p:nvGrpSpPr>
          <p:cNvPr id="18" name="Group 5">
            <a:extLst>
              <a:ext uri="{FF2B5EF4-FFF2-40B4-BE49-F238E27FC236}">
                <a16:creationId xmlns:a16="http://schemas.microsoft.com/office/drawing/2014/main" id="{F16AC2C5-539F-495D-AD92-E693211186D2}"/>
              </a:ext>
            </a:extLst>
          </p:cNvPr>
          <p:cNvGrpSpPr/>
          <p:nvPr/>
        </p:nvGrpSpPr>
        <p:grpSpPr>
          <a:xfrm>
            <a:off x="8357335" y="2349661"/>
            <a:ext cx="3490718" cy="4247422"/>
            <a:chOff x="4962922" y="2669618"/>
            <a:chExt cx="3490718" cy="4247422"/>
          </a:xfrm>
        </p:grpSpPr>
        <p:pic>
          <p:nvPicPr>
            <p:cNvPr id="19" name="Picture 15">
              <a:extLst>
                <a:ext uri="{FF2B5EF4-FFF2-40B4-BE49-F238E27FC236}">
                  <a16:creationId xmlns:a16="http://schemas.microsoft.com/office/drawing/2014/main" id="{80E3D426-F3DE-47CE-A4E9-23461C4B91A7}"/>
                </a:ext>
              </a:extLst>
            </p:cNvPr>
            <p:cNvPicPr/>
            <p:nvPr/>
          </p:nvPicPr>
          <p:blipFill rotWithShape="1">
            <a:blip r:embed="rId5"/>
            <a:srcRect l="9893" r="1925"/>
            <a:stretch/>
          </p:blipFill>
          <p:spPr>
            <a:xfrm>
              <a:off x="4962922" y="2669618"/>
              <a:ext cx="3490718" cy="4065442"/>
            </a:xfrm>
            <a:prstGeom prst="rect">
              <a:avLst/>
            </a:prstGeom>
            <a:ln>
              <a:noFill/>
            </a:ln>
          </p:spPr>
        </p:pic>
        <p:sp>
          <p:nvSpPr>
            <p:cNvPr id="20" name="TextShape 8">
              <a:extLst>
                <a:ext uri="{FF2B5EF4-FFF2-40B4-BE49-F238E27FC236}">
                  <a16:creationId xmlns:a16="http://schemas.microsoft.com/office/drawing/2014/main" id="{00852284-9400-4C90-87CC-085605C43551}"/>
                </a:ext>
              </a:extLst>
            </p:cNvPr>
            <p:cNvSpPr txBox="1"/>
            <p:nvPr/>
          </p:nvSpPr>
          <p:spPr>
            <a:xfrm>
              <a:off x="4962922" y="6656040"/>
              <a:ext cx="2926080" cy="261000"/>
            </a:xfrm>
            <a:prstGeom prst="rect">
              <a:avLst/>
            </a:prstGeom>
            <a:noFill/>
            <a:ln>
              <a:noFill/>
            </a:ln>
          </p:spPr>
          <p:txBody>
            <a:bodyPr lIns="90000" tIns="45000" rIns="90000" bIns="45000"/>
            <a:lstStyle/>
            <a:p>
              <a:r>
                <a:rPr lang="en-US" sz="1200" b="0" i="1" strike="noStrike" spc="-1" dirty="0" err="1">
                  <a:latin typeface="Arial"/>
                </a:rPr>
                <a:t>Luisi</a:t>
              </a:r>
              <a:r>
                <a:rPr lang="en-US" sz="1200" b="0" i="1" strike="noStrike" spc="-1" dirty="0">
                  <a:latin typeface="Arial"/>
                </a:rPr>
                <a:t> et al. 2020, Schneider et al. 2020</a:t>
              </a:r>
            </a:p>
          </p:txBody>
        </p:sp>
      </p:grpSp>
      <p:sp>
        <p:nvSpPr>
          <p:cNvPr id="7" name="Textfeld 6">
            <a:extLst>
              <a:ext uri="{FF2B5EF4-FFF2-40B4-BE49-F238E27FC236}">
                <a16:creationId xmlns:a16="http://schemas.microsoft.com/office/drawing/2014/main" id="{A4917755-E692-46E8-9777-BA8BC9D853E7}"/>
              </a:ext>
            </a:extLst>
          </p:cNvPr>
          <p:cNvSpPr txBox="1"/>
          <p:nvPr/>
        </p:nvSpPr>
        <p:spPr>
          <a:xfrm>
            <a:off x="8822984" y="1771232"/>
            <a:ext cx="2844240" cy="400110"/>
          </a:xfrm>
          <a:prstGeom prst="rect">
            <a:avLst/>
          </a:prstGeom>
          <a:noFill/>
        </p:spPr>
        <p:txBody>
          <a:bodyPr wrap="none" rtlCol="0">
            <a:spAutoFit/>
          </a:bodyPr>
          <a:lstStyle/>
          <a:p>
            <a:r>
              <a:rPr lang="de-DE" sz="2000" b="1" dirty="0"/>
              <a:t>C</a:t>
            </a:r>
            <a:r>
              <a:rPr lang="de-DE" sz="2000" b="1" baseline="30000" dirty="0"/>
              <a:t>+</a:t>
            </a:r>
            <a:r>
              <a:rPr lang="de-DE" sz="2000" b="1" dirty="0"/>
              <a:t> ionisierter Kohlenstoff</a:t>
            </a:r>
          </a:p>
        </p:txBody>
      </p:sp>
      <p:sp>
        <p:nvSpPr>
          <p:cNvPr id="21" name="Textfeld 20">
            <a:extLst>
              <a:ext uri="{FF2B5EF4-FFF2-40B4-BE49-F238E27FC236}">
                <a16:creationId xmlns:a16="http://schemas.microsoft.com/office/drawing/2014/main" id="{95756956-A961-4333-93E8-29116C7D06F8}"/>
              </a:ext>
            </a:extLst>
          </p:cNvPr>
          <p:cNvSpPr txBox="1"/>
          <p:nvPr/>
        </p:nvSpPr>
        <p:spPr>
          <a:xfrm>
            <a:off x="5195843" y="1771232"/>
            <a:ext cx="1485407" cy="400110"/>
          </a:xfrm>
          <a:prstGeom prst="rect">
            <a:avLst/>
          </a:prstGeom>
          <a:noFill/>
        </p:spPr>
        <p:txBody>
          <a:bodyPr wrap="none" rtlCol="0">
            <a:spAutoFit/>
          </a:bodyPr>
          <a:lstStyle/>
          <a:p>
            <a:r>
              <a:rPr lang="de-DE" sz="2000" b="1" dirty="0"/>
              <a:t>Kalter Staub</a:t>
            </a:r>
          </a:p>
        </p:txBody>
      </p:sp>
      <p:sp>
        <p:nvSpPr>
          <p:cNvPr id="22" name="Textfeld 21">
            <a:extLst>
              <a:ext uri="{FF2B5EF4-FFF2-40B4-BE49-F238E27FC236}">
                <a16:creationId xmlns:a16="http://schemas.microsoft.com/office/drawing/2014/main" id="{65F181B6-2848-424B-9E36-A8B7EB58A06E}"/>
              </a:ext>
            </a:extLst>
          </p:cNvPr>
          <p:cNvSpPr txBox="1"/>
          <p:nvPr/>
        </p:nvSpPr>
        <p:spPr>
          <a:xfrm>
            <a:off x="1442431" y="1771232"/>
            <a:ext cx="1722972" cy="400110"/>
          </a:xfrm>
          <a:prstGeom prst="rect">
            <a:avLst/>
          </a:prstGeom>
          <a:noFill/>
        </p:spPr>
        <p:txBody>
          <a:bodyPr wrap="none" rtlCol="0">
            <a:spAutoFit/>
          </a:bodyPr>
          <a:lstStyle/>
          <a:p>
            <a:r>
              <a:rPr lang="de-DE" sz="2000" b="1" dirty="0"/>
              <a:t>Warmer Staub</a:t>
            </a:r>
          </a:p>
        </p:txBody>
      </p:sp>
    </p:spTree>
    <p:extLst>
      <p:ext uri="{BB962C8B-B14F-4D97-AF65-F5344CB8AC3E}">
        <p14:creationId xmlns:p14="http://schemas.microsoft.com/office/powerpoint/2010/main" val="13548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274462" y="2349661"/>
            <a:ext cx="184731" cy="369332"/>
          </a:xfrm>
          <a:prstGeom prst="rect">
            <a:avLst/>
          </a:prstGeom>
          <a:noFill/>
        </p:spPr>
        <p:txBody>
          <a:bodyPr wrap="none" rtlCol="0">
            <a:spAutoFit/>
          </a:bodyPr>
          <a:lstStyle/>
          <a:p>
            <a:endParaRPr lang="en-GB" dirty="0"/>
          </a:p>
        </p:txBody>
      </p:sp>
      <p:sp>
        <p:nvSpPr>
          <p:cNvPr id="3" name="Titel 2">
            <a:extLst>
              <a:ext uri="{FF2B5EF4-FFF2-40B4-BE49-F238E27FC236}">
                <a16:creationId xmlns:a16="http://schemas.microsoft.com/office/drawing/2014/main" id="{4650CE82-1420-4DE7-A51D-C30340957781}"/>
              </a:ext>
            </a:extLst>
          </p:cNvPr>
          <p:cNvSpPr>
            <a:spLocks noGrp="1"/>
          </p:cNvSpPr>
          <p:nvPr>
            <p:ph type="title"/>
          </p:nvPr>
        </p:nvSpPr>
        <p:spPr/>
        <p:txBody>
          <a:bodyPr/>
          <a:lstStyle/>
          <a:p>
            <a:r>
              <a:rPr lang="de-DE" dirty="0"/>
              <a:t>Polychromatische Astronomie</a:t>
            </a:r>
          </a:p>
        </p:txBody>
      </p:sp>
      <p:sp>
        <p:nvSpPr>
          <p:cNvPr id="10" name="5-Point Star 9"/>
          <p:cNvSpPr/>
          <p:nvPr/>
        </p:nvSpPr>
        <p:spPr>
          <a:xfrm>
            <a:off x="11266714" y="5748290"/>
            <a:ext cx="315117" cy="273050"/>
          </a:xfrm>
          <a:prstGeom prst="star5">
            <a:avLst/>
          </a:prstGeom>
          <a:solidFill>
            <a:srgbClr val="FFD3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7" name="Grafik 16">
            <a:extLst>
              <a:ext uri="{FF2B5EF4-FFF2-40B4-BE49-F238E27FC236}">
                <a16:creationId xmlns:a16="http://schemas.microsoft.com/office/drawing/2014/main" id="{5B0B9713-4669-4D85-A34B-B400478299CF}"/>
              </a:ext>
            </a:extLst>
          </p:cNvPr>
          <p:cNvPicPr/>
          <p:nvPr/>
        </p:nvPicPr>
        <p:blipFill rotWithShape="1">
          <a:blip r:embed="rId3"/>
          <a:srcRect l="12067" t="7929" r="15356" b="7961"/>
          <a:stretch/>
        </p:blipFill>
        <p:spPr>
          <a:xfrm>
            <a:off x="4242535" y="2603351"/>
            <a:ext cx="3976307" cy="3993732"/>
          </a:xfrm>
          <a:prstGeom prst="rect">
            <a:avLst/>
          </a:prstGeom>
          <a:ln>
            <a:noFill/>
          </a:ln>
        </p:spPr>
      </p:pic>
      <p:sp>
        <p:nvSpPr>
          <p:cNvPr id="13" name="TextBox 12"/>
          <p:cNvSpPr txBox="1"/>
          <p:nvPr/>
        </p:nvSpPr>
        <p:spPr>
          <a:xfrm>
            <a:off x="4318735" y="5997693"/>
            <a:ext cx="2743200" cy="276999"/>
          </a:xfrm>
          <a:prstGeom prst="rect">
            <a:avLst/>
          </a:prstGeom>
          <a:noFill/>
        </p:spPr>
        <p:txBody>
          <a:bodyPr wrap="square" rtlCol="0">
            <a:spAutoFit/>
          </a:bodyPr>
          <a:lstStyle/>
          <a:p>
            <a:r>
              <a:rPr lang="en-GB" sz="1200" dirty="0">
                <a:solidFill>
                  <a:schemeClr val="bg1"/>
                </a:solidFill>
                <a:latin typeface="Times New Roman" charset="0"/>
                <a:ea typeface="Times New Roman" charset="0"/>
                <a:cs typeface="Times New Roman" charset="0"/>
              </a:rPr>
              <a:t>LABOCA 870 </a:t>
            </a:r>
            <a:r>
              <a:rPr lang="en-GB" sz="1200" dirty="0" err="1">
                <a:solidFill>
                  <a:schemeClr val="bg1"/>
                </a:solidFill>
                <a:latin typeface="Times New Roman" charset="0"/>
                <a:ea typeface="Times New Roman" charset="0"/>
                <a:cs typeface="Times New Roman" charset="0"/>
              </a:rPr>
              <a:t>μm</a:t>
            </a:r>
            <a:endParaRPr lang="en-GB" sz="1200" dirty="0">
              <a:solidFill>
                <a:schemeClr val="bg1"/>
              </a:solidFill>
              <a:latin typeface="Times New Roman" charset="0"/>
              <a:ea typeface="Times New Roman" charset="0"/>
              <a:cs typeface="Times New Roman" charset="0"/>
            </a:endParaRPr>
          </a:p>
        </p:txBody>
      </p:sp>
      <p:grpSp>
        <p:nvGrpSpPr>
          <p:cNvPr id="18" name="Group 5">
            <a:extLst>
              <a:ext uri="{FF2B5EF4-FFF2-40B4-BE49-F238E27FC236}">
                <a16:creationId xmlns:a16="http://schemas.microsoft.com/office/drawing/2014/main" id="{F16AC2C5-539F-495D-AD92-E693211186D2}"/>
              </a:ext>
            </a:extLst>
          </p:cNvPr>
          <p:cNvGrpSpPr/>
          <p:nvPr/>
        </p:nvGrpSpPr>
        <p:grpSpPr>
          <a:xfrm>
            <a:off x="8357335" y="2349661"/>
            <a:ext cx="3490718" cy="4247422"/>
            <a:chOff x="4962922" y="2669618"/>
            <a:chExt cx="3490718" cy="4247422"/>
          </a:xfrm>
        </p:grpSpPr>
        <p:pic>
          <p:nvPicPr>
            <p:cNvPr id="19" name="Picture 15">
              <a:extLst>
                <a:ext uri="{FF2B5EF4-FFF2-40B4-BE49-F238E27FC236}">
                  <a16:creationId xmlns:a16="http://schemas.microsoft.com/office/drawing/2014/main" id="{80E3D426-F3DE-47CE-A4E9-23461C4B91A7}"/>
                </a:ext>
              </a:extLst>
            </p:cNvPr>
            <p:cNvPicPr/>
            <p:nvPr/>
          </p:nvPicPr>
          <p:blipFill rotWithShape="1">
            <a:blip r:embed="rId4"/>
            <a:srcRect l="9893" r="1925"/>
            <a:stretch/>
          </p:blipFill>
          <p:spPr>
            <a:xfrm>
              <a:off x="4962922" y="2669618"/>
              <a:ext cx="3490718" cy="4065442"/>
            </a:xfrm>
            <a:prstGeom prst="rect">
              <a:avLst/>
            </a:prstGeom>
            <a:ln>
              <a:noFill/>
            </a:ln>
          </p:spPr>
        </p:pic>
        <p:sp>
          <p:nvSpPr>
            <p:cNvPr id="20" name="TextShape 8">
              <a:extLst>
                <a:ext uri="{FF2B5EF4-FFF2-40B4-BE49-F238E27FC236}">
                  <a16:creationId xmlns:a16="http://schemas.microsoft.com/office/drawing/2014/main" id="{00852284-9400-4C90-87CC-085605C43551}"/>
                </a:ext>
              </a:extLst>
            </p:cNvPr>
            <p:cNvSpPr txBox="1"/>
            <p:nvPr/>
          </p:nvSpPr>
          <p:spPr>
            <a:xfrm>
              <a:off x="4962922" y="6656040"/>
              <a:ext cx="2926080" cy="261000"/>
            </a:xfrm>
            <a:prstGeom prst="rect">
              <a:avLst/>
            </a:prstGeom>
            <a:noFill/>
            <a:ln>
              <a:noFill/>
            </a:ln>
          </p:spPr>
          <p:txBody>
            <a:bodyPr lIns="90000" tIns="45000" rIns="90000" bIns="45000"/>
            <a:lstStyle/>
            <a:p>
              <a:r>
                <a:rPr lang="en-US" sz="1200" b="0" i="1" strike="noStrike" spc="-1" dirty="0" err="1">
                  <a:latin typeface="Arial"/>
                </a:rPr>
                <a:t>Luisi</a:t>
              </a:r>
              <a:r>
                <a:rPr lang="en-US" sz="1200" b="0" i="1" strike="noStrike" spc="-1" dirty="0">
                  <a:latin typeface="Arial"/>
                </a:rPr>
                <a:t> et al. 2020, Schneider et al. 2020</a:t>
              </a:r>
            </a:p>
          </p:txBody>
        </p:sp>
      </p:grpSp>
      <p:sp>
        <p:nvSpPr>
          <p:cNvPr id="7" name="Textfeld 6">
            <a:extLst>
              <a:ext uri="{FF2B5EF4-FFF2-40B4-BE49-F238E27FC236}">
                <a16:creationId xmlns:a16="http://schemas.microsoft.com/office/drawing/2014/main" id="{A4917755-E692-46E8-9777-BA8BC9D853E7}"/>
              </a:ext>
            </a:extLst>
          </p:cNvPr>
          <p:cNvSpPr txBox="1"/>
          <p:nvPr/>
        </p:nvSpPr>
        <p:spPr>
          <a:xfrm>
            <a:off x="8822984" y="1771232"/>
            <a:ext cx="2844240" cy="400110"/>
          </a:xfrm>
          <a:prstGeom prst="rect">
            <a:avLst/>
          </a:prstGeom>
          <a:noFill/>
        </p:spPr>
        <p:txBody>
          <a:bodyPr wrap="none" rtlCol="0">
            <a:spAutoFit/>
          </a:bodyPr>
          <a:lstStyle/>
          <a:p>
            <a:r>
              <a:rPr lang="de-DE" sz="2000" b="1" dirty="0"/>
              <a:t>C</a:t>
            </a:r>
            <a:r>
              <a:rPr lang="de-DE" sz="2000" b="1" baseline="30000" dirty="0"/>
              <a:t>+</a:t>
            </a:r>
            <a:r>
              <a:rPr lang="de-DE" sz="2000" b="1" dirty="0"/>
              <a:t> ionisierter Kohlenstoff</a:t>
            </a:r>
          </a:p>
        </p:txBody>
      </p:sp>
      <p:sp>
        <p:nvSpPr>
          <p:cNvPr id="21" name="Textfeld 20">
            <a:extLst>
              <a:ext uri="{FF2B5EF4-FFF2-40B4-BE49-F238E27FC236}">
                <a16:creationId xmlns:a16="http://schemas.microsoft.com/office/drawing/2014/main" id="{95756956-A961-4333-93E8-29116C7D06F8}"/>
              </a:ext>
            </a:extLst>
          </p:cNvPr>
          <p:cNvSpPr txBox="1"/>
          <p:nvPr/>
        </p:nvSpPr>
        <p:spPr>
          <a:xfrm>
            <a:off x="5195843" y="1771232"/>
            <a:ext cx="1485407" cy="400110"/>
          </a:xfrm>
          <a:prstGeom prst="rect">
            <a:avLst/>
          </a:prstGeom>
          <a:noFill/>
        </p:spPr>
        <p:txBody>
          <a:bodyPr wrap="none" rtlCol="0">
            <a:spAutoFit/>
          </a:bodyPr>
          <a:lstStyle/>
          <a:p>
            <a:r>
              <a:rPr lang="de-DE" sz="2000" b="1" dirty="0"/>
              <a:t>Kalter Staub</a:t>
            </a:r>
          </a:p>
        </p:txBody>
      </p:sp>
      <p:sp>
        <p:nvSpPr>
          <p:cNvPr id="22" name="Textfeld 21">
            <a:extLst>
              <a:ext uri="{FF2B5EF4-FFF2-40B4-BE49-F238E27FC236}">
                <a16:creationId xmlns:a16="http://schemas.microsoft.com/office/drawing/2014/main" id="{65F181B6-2848-424B-9E36-A8B7EB58A06E}"/>
              </a:ext>
            </a:extLst>
          </p:cNvPr>
          <p:cNvSpPr txBox="1"/>
          <p:nvPr/>
        </p:nvSpPr>
        <p:spPr>
          <a:xfrm>
            <a:off x="1442431" y="1771232"/>
            <a:ext cx="2070888" cy="400110"/>
          </a:xfrm>
          <a:prstGeom prst="rect">
            <a:avLst/>
          </a:prstGeom>
          <a:noFill/>
        </p:spPr>
        <p:txBody>
          <a:bodyPr wrap="none" rtlCol="0">
            <a:spAutoFit/>
          </a:bodyPr>
          <a:lstStyle/>
          <a:p>
            <a:r>
              <a:rPr lang="de-DE" sz="2000" b="1" dirty="0"/>
              <a:t>Röntgenstrahlung</a:t>
            </a:r>
          </a:p>
        </p:txBody>
      </p:sp>
      <p:pic>
        <p:nvPicPr>
          <p:cNvPr id="15" name="Picture 5">
            <a:extLst>
              <a:ext uri="{FF2B5EF4-FFF2-40B4-BE49-F238E27FC236}">
                <a16:creationId xmlns:a16="http://schemas.microsoft.com/office/drawing/2014/main" id="{A9DD35A3-0AAE-440B-A5E6-5318FAE45CF0}"/>
              </a:ext>
            </a:extLst>
          </p:cNvPr>
          <p:cNvPicPr>
            <a:picLocks noChangeAspect="1"/>
          </p:cNvPicPr>
          <p:nvPr/>
        </p:nvPicPr>
        <p:blipFill rotWithShape="1">
          <a:blip r:embed="rId5">
            <a:extLst>
              <a:ext uri="{28A0092B-C50C-407E-A947-70E740481C1C}">
                <a14:useLocalDpi xmlns:a14="http://schemas.microsoft.com/office/drawing/2010/main" val="0"/>
              </a:ext>
            </a:extLst>
          </a:blip>
          <a:srcRect l="15094" b="6793"/>
          <a:stretch/>
        </p:blipFill>
        <p:spPr>
          <a:xfrm>
            <a:off x="222573" y="2804519"/>
            <a:ext cx="3753740" cy="3764280"/>
          </a:xfrm>
          <a:prstGeom prst="rect">
            <a:avLst/>
          </a:prstGeom>
        </p:spPr>
      </p:pic>
      <p:sp>
        <p:nvSpPr>
          <p:cNvPr id="16" name="TextBox 1">
            <a:extLst>
              <a:ext uri="{FF2B5EF4-FFF2-40B4-BE49-F238E27FC236}">
                <a16:creationId xmlns:a16="http://schemas.microsoft.com/office/drawing/2014/main" id="{3C99ABD0-2B3B-4FE3-8733-2FCD6C0C59BF}"/>
              </a:ext>
            </a:extLst>
          </p:cNvPr>
          <p:cNvSpPr txBox="1"/>
          <p:nvPr/>
        </p:nvSpPr>
        <p:spPr>
          <a:xfrm>
            <a:off x="493059" y="5966915"/>
            <a:ext cx="4191000" cy="307777"/>
          </a:xfrm>
          <a:prstGeom prst="rect">
            <a:avLst/>
          </a:prstGeom>
          <a:noFill/>
        </p:spPr>
        <p:txBody>
          <a:bodyPr wrap="square" rtlCol="0">
            <a:spAutoFit/>
          </a:bodyPr>
          <a:lstStyle/>
          <a:p>
            <a:r>
              <a:rPr lang="en-GB" sz="1400" i="1" dirty="0">
                <a:solidFill>
                  <a:schemeClr val="bg1"/>
                </a:solidFill>
              </a:rPr>
              <a:t>Chandra/</a:t>
            </a:r>
            <a:r>
              <a:rPr lang="en-GB" sz="1400" i="1" dirty="0" err="1">
                <a:solidFill>
                  <a:schemeClr val="bg1"/>
                </a:solidFill>
              </a:rPr>
              <a:t>Acis</a:t>
            </a:r>
            <a:r>
              <a:rPr lang="en-GB" sz="1400" i="1" dirty="0">
                <a:solidFill>
                  <a:schemeClr val="bg1"/>
                </a:solidFill>
              </a:rPr>
              <a:t> (</a:t>
            </a:r>
            <a:r>
              <a:rPr lang="en-GB" sz="1400" i="1" dirty="0" err="1">
                <a:solidFill>
                  <a:schemeClr val="bg1"/>
                </a:solidFill>
              </a:rPr>
              <a:t>Townsley</a:t>
            </a:r>
            <a:r>
              <a:rPr lang="en-GB" sz="1400" i="1" dirty="0">
                <a:solidFill>
                  <a:schemeClr val="bg1"/>
                </a:solidFill>
              </a:rPr>
              <a:t> et al.) 0.5 – 2 </a:t>
            </a:r>
            <a:r>
              <a:rPr lang="en-GB" sz="1400" i="1" dirty="0" err="1">
                <a:solidFill>
                  <a:schemeClr val="bg1"/>
                </a:solidFill>
              </a:rPr>
              <a:t>keV</a:t>
            </a:r>
            <a:r>
              <a:rPr lang="en-GB" sz="1400" i="1" dirty="0">
                <a:solidFill>
                  <a:schemeClr val="bg1"/>
                </a:solidFill>
              </a:rPr>
              <a:t> </a:t>
            </a:r>
          </a:p>
        </p:txBody>
      </p:sp>
    </p:spTree>
    <p:extLst>
      <p:ext uri="{BB962C8B-B14F-4D97-AF65-F5344CB8AC3E}">
        <p14:creationId xmlns:p14="http://schemas.microsoft.com/office/powerpoint/2010/main" val="17797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274462" y="2349661"/>
            <a:ext cx="184731" cy="369332"/>
          </a:xfrm>
          <a:prstGeom prst="rect">
            <a:avLst/>
          </a:prstGeom>
          <a:noFill/>
        </p:spPr>
        <p:txBody>
          <a:bodyPr wrap="none" rtlCol="0">
            <a:spAutoFit/>
          </a:bodyPr>
          <a:lstStyle/>
          <a:p>
            <a:endParaRPr lang="en-GB" dirty="0"/>
          </a:p>
        </p:txBody>
      </p:sp>
      <p:sp>
        <p:nvSpPr>
          <p:cNvPr id="3" name="Titel 2">
            <a:extLst>
              <a:ext uri="{FF2B5EF4-FFF2-40B4-BE49-F238E27FC236}">
                <a16:creationId xmlns:a16="http://schemas.microsoft.com/office/drawing/2014/main" id="{4650CE82-1420-4DE7-A51D-C30340957781}"/>
              </a:ext>
            </a:extLst>
          </p:cNvPr>
          <p:cNvSpPr>
            <a:spLocks noGrp="1"/>
          </p:cNvSpPr>
          <p:nvPr>
            <p:ph type="title"/>
          </p:nvPr>
        </p:nvSpPr>
        <p:spPr/>
        <p:txBody>
          <a:bodyPr/>
          <a:lstStyle/>
          <a:p>
            <a:r>
              <a:rPr lang="de-DE" dirty="0"/>
              <a:t>Polychromatische Astronomie</a:t>
            </a:r>
          </a:p>
        </p:txBody>
      </p:sp>
      <p:sp>
        <p:nvSpPr>
          <p:cNvPr id="5" name="Inhaltsplatzhalter 4">
            <a:extLst>
              <a:ext uri="{FF2B5EF4-FFF2-40B4-BE49-F238E27FC236}">
                <a16:creationId xmlns:a16="http://schemas.microsoft.com/office/drawing/2014/main" id="{145BA890-C3F0-4F68-BB9F-1E7F09C0981E}"/>
              </a:ext>
            </a:extLst>
          </p:cNvPr>
          <p:cNvSpPr>
            <a:spLocks noGrp="1"/>
          </p:cNvSpPr>
          <p:nvPr>
            <p:ph sz="half" idx="2"/>
          </p:nvPr>
        </p:nvSpPr>
        <p:spPr/>
        <p:txBody>
          <a:bodyPr/>
          <a:lstStyle/>
          <a:p>
            <a:r>
              <a:rPr lang="de-DE" dirty="0"/>
              <a:t>Wir beobachten Sternentstehung in der komprimierten Schale!</a:t>
            </a:r>
          </a:p>
          <a:p>
            <a:r>
              <a:rPr lang="de-DE" dirty="0"/>
              <a:t>Vermutlich wurde sie durch die Expansion der Blase ausgelöst.</a:t>
            </a:r>
          </a:p>
        </p:txBody>
      </p:sp>
      <p:sp>
        <p:nvSpPr>
          <p:cNvPr id="10" name="5-Point Star 9"/>
          <p:cNvSpPr/>
          <p:nvPr/>
        </p:nvSpPr>
        <p:spPr>
          <a:xfrm>
            <a:off x="11266714" y="5748290"/>
            <a:ext cx="315117" cy="273050"/>
          </a:xfrm>
          <a:prstGeom prst="star5">
            <a:avLst/>
          </a:prstGeom>
          <a:solidFill>
            <a:srgbClr val="FFD3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23" name="Picture 1">
            <a:extLst>
              <a:ext uri="{FF2B5EF4-FFF2-40B4-BE49-F238E27FC236}">
                <a16:creationId xmlns:a16="http://schemas.microsoft.com/office/drawing/2014/main" id="{DA8E328F-8E9D-4D32-9EEA-4D069B7BB3C1}"/>
              </a:ext>
            </a:extLst>
          </p:cNvPr>
          <p:cNvPicPr>
            <a:picLocks noGrp="1" noChangeAspect="1"/>
          </p:cNvPicPr>
          <p:nvPr>
            <p:ph sz="half" idx="1"/>
          </p:nvPr>
        </p:nvPicPr>
        <p:blipFill rotWithShape="1">
          <a:blip r:embed="rId3">
            <a:alphaModFix/>
            <a:extLst>
              <a:ext uri="{28A0092B-C50C-407E-A947-70E740481C1C}">
                <a14:useLocalDpi xmlns:a14="http://schemas.microsoft.com/office/drawing/2010/main" val="0"/>
              </a:ext>
            </a:extLst>
          </a:blip>
          <a:srcRect l="1020" t="11093" r="27979" b="-61"/>
          <a:stretch/>
        </p:blipFill>
        <p:spPr>
          <a:xfrm>
            <a:off x="1617900" y="1925619"/>
            <a:ext cx="3622200" cy="4151350"/>
          </a:xfrm>
          <a:prstGeom prst="rect">
            <a:avLst/>
          </a:prstGeom>
        </p:spPr>
      </p:pic>
      <p:sp>
        <p:nvSpPr>
          <p:cNvPr id="9" name="TextBox 8"/>
          <p:cNvSpPr txBox="1"/>
          <p:nvPr/>
        </p:nvSpPr>
        <p:spPr>
          <a:xfrm>
            <a:off x="1935916" y="5609790"/>
            <a:ext cx="2743200" cy="276999"/>
          </a:xfrm>
          <a:prstGeom prst="rect">
            <a:avLst/>
          </a:prstGeom>
          <a:noFill/>
        </p:spPr>
        <p:txBody>
          <a:bodyPr wrap="square" rtlCol="0">
            <a:spAutoFit/>
          </a:bodyPr>
          <a:lstStyle/>
          <a:p>
            <a:r>
              <a:rPr lang="en-GB" sz="1200" dirty="0">
                <a:solidFill>
                  <a:schemeClr val="bg1"/>
                </a:solidFill>
                <a:latin typeface="Times New Roman" charset="0"/>
                <a:ea typeface="Times New Roman" charset="0"/>
                <a:cs typeface="Times New Roman" charset="0"/>
              </a:rPr>
              <a:t>Herschel RGB (70, 160, 250 </a:t>
            </a:r>
            <a:r>
              <a:rPr lang="en-GB" sz="1200" dirty="0" err="1">
                <a:solidFill>
                  <a:schemeClr val="bg1"/>
                </a:solidFill>
                <a:latin typeface="Times New Roman" charset="0"/>
                <a:ea typeface="Times New Roman" charset="0"/>
                <a:cs typeface="Times New Roman" charset="0"/>
              </a:rPr>
              <a:t>μm</a:t>
            </a:r>
            <a:r>
              <a:rPr lang="en-GB" sz="1200" dirty="0">
                <a:solidFill>
                  <a:schemeClr val="bg1"/>
                </a:solidFill>
                <a:latin typeface="Times New Roman" charset="0"/>
                <a:ea typeface="Times New Roman" charset="0"/>
                <a:cs typeface="Times New Roman" charset="0"/>
              </a:rPr>
              <a:t>)</a:t>
            </a:r>
          </a:p>
        </p:txBody>
      </p:sp>
      <p:grpSp>
        <p:nvGrpSpPr>
          <p:cNvPr id="16" name="Gruppieren 15">
            <a:extLst>
              <a:ext uri="{FF2B5EF4-FFF2-40B4-BE49-F238E27FC236}">
                <a16:creationId xmlns:a16="http://schemas.microsoft.com/office/drawing/2014/main" id="{032FFC77-87C1-4DCF-973C-572F50934254}"/>
              </a:ext>
            </a:extLst>
          </p:cNvPr>
          <p:cNvGrpSpPr/>
          <p:nvPr/>
        </p:nvGrpSpPr>
        <p:grpSpPr>
          <a:xfrm>
            <a:off x="2669690" y="4089698"/>
            <a:ext cx="3334870" cy="966396"/>
            <a:chOff x="2669690" y="4089698"/>
            <a:chExt cx="3334870" cy="966396"/>
          </a:xfrm>
        </p:grpSpPr>
        <p:cxnSp>
          <p:nvCxnSpPr>
            <p:cNvPr id="11" name="Gerade Verbindung mit Pfeil 10">
              <a:extLst>
                <a:ext uri="{FF2B5EF4-FFF2-40B4-BE49-F238E27FC236}">
                  <a16:creationId xmlns:a16="http://schemas.microsoft.com/office/drawing/2014/main" id="{EF562CA2-6083-4BA2-9AF5-8535BC76428D}"/>
                </a:ext>
              </a:extLst>
            </p:cNvPr>
            <p:cNvCxnSpPr>
              <a:cxnSpLocks/>
            </p:cNvCxnSpPr>
            <p:nvPr/>
          </p:nvCxnSpPr>
          <p:spPr>
            <a:xfrm flipH="1">
              <a:off x="4055634" y="5056094"/>
              <a:ext cx="1948926" cy="0"/>
            </a:xfrm>
            <a:prstGeom prst="straightConnector1">
              <a:avLst/>
            </a:prstGeom>
            <a:ln w="57150">
              <a:solidFill>
                <a:schemeClr val="accent4"/>
              </a:solidFill>
              <a:tailEnd type="triangle"/>
            </a:ln>
          </p:spPr>
          <p:style>
            <a:lnRef idx="3">
              <a:schemeClr val="accent2"/>
            </a:lnRef>
            <a:fillRef idx="0">
              <a:schemeClr val="accent2"/>
            </a:fillRef>
            <a:effectRef idx="2">
              <a:schemeClr val="accent2"/>
            </a:effectRef>
            <a:fontRef idx="minor">
              <a:schemeClr val="tx1"/>
            </a:fontRef>
          </p:style>
        </p:cxnSp>
        <p:cxnSp>
          <p:nvCxnSpPr>
            <p:cNvPr id="24" name="Gerade Verbindung mit Pfeil 23">
              <a:extLst>
                <a:ext uri="{FF2B5EF4-FFF2-40B4-BE49-F238E27FC236}">
                  <a16:creationId xmlns:a16="http://schemas.microsoft.com/office/drawing/2014/main" id="{76A885F3-BC5F-4FCF-BC1C-53E490AB5AA6}"/>
                </a:ext>
              </a:extLst>
            </p:cNvPr>
            <p:cNvCxnSpPr/>
            <p:nvPr/>
          </p:nvCxnSpPr>
          <p:spPr>
            <a:xfrm flipH="1">
              <a:off x="4272579" y="4831977"/>
              <a:ext cx="1731981" cy="0"/>
            </a:xfrm>
            <a:prstGeom prst="straightConnector1">
              <a:avLst/>
            </a:prstGeom>
            <a:ln w="57150">
              <a:solidFill>
                <a:schemeClr val="accent4"/>
              </a:solidFill>
              <a:tailEnd type="triangle"/>
            </a:ln>
          </p:spPr>
          <p:style>
            <a:lnRef idx="3">
              <a:schemeClr val="accent2"/>
            </a:lnRef>
            <a:fillRef idx="0">
              <a:schemeClr val="accent2"/>
            </a:fillRef>
            <a:effectRef idx="2">
              <a:schemeClr val="accent2"/>
            </a:effectRef>
            <a:fontRef idx="minor">
              <a:schemeClr val="tx1"/>
            </a:fontRef>
          </p:style>
        </p:cxnSp>
        <p:cxnSp>
          <p:nvCxnSpPr>
            <p:cNvPr id="25" name="Gerade Verbindung mit Pfeil 24">
              <a:extLst>
                <a:ext uri="{FF2B5EF4-FFF2-40B4-BE49-F238E27FC236}">
                  <a16:creationId xmlns:a16="http://schemas.microsoft.com/office/drawing/2014/main" id="{E011AB58-F2C4-4FAF-90FC-E89B08C93871}"/>
                </a:ext>
              </a:extLst>
            </p:cNvPr>
            <p:cNvCxnSpPr>
              <a:cxnSpLocks/>
            </p:cNvCxnSpPr>
            <p:nvPr/>
          </p:nvCxnSpPr>
          <p:spPr>
            <a:xfrm flipH="1">
              <a:off x="2669690" y="4089698"/>
              <a:ext cx="3334870" cy="0"/>
            </a:xfrm>
            <a:prstGeom prst="straightConnector1">
              <a:avLst/>
            </a:prstGeom>
            <a:ln w="57150">
              <a:solidFill>
                <a:schemeClr val="accent4"/>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5609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C7FF5-92B9-43F9-95F8-34606D2EF696}"/>
              </a:ext>
            </a:extLst>
          </p:cNvPr>
          <p:cNvSpPr>
            <a:spLocks noGrp="1"/>
          </p:cNvSpPr>
          <p:nvPr>
            <p:ph type="title"/>
          </p:nvPr>
        </p:nvSpPr>
        <p:spPr/>
        <p:txBody>
          <a:bodyPr/>
          <a:lstStyle/>
          <a:p>
            <a:r>
              <a:rPr lang="de-DE" dirty="0"/>
              <a:t>Expandierende Blase???</a:t>
            </a:r>
          </a:p>
        </p:txBody>
      </p:sp>
      <p:sp>
        <p:nvSpPr>
          <p:cNvPr id="3" name="Inhaltsplatzhalter 2">
            <a:extLst>
              <a:ext uri="{FF2B5EF4-FFF2-40B4-BE49-F238E27FC236}">
                <a16:creationId xmlns:a16="http://schemas.microsoft.com/office/drawing/2014/main" id="{DC97B69A-EA26-4713-B160-FF7D9E5C6D28}"/>
              </a:ext>
            </a:extLst>
          </p:cNvPr>
          <p:cNvSpPr>
            <a:spLocks noGrp="1"/>
          </p:cNvSpPr>
          <p:nvPr>
            <p:ph sz="half" idx="1"/>
          </p:nvPr>
        </p:nvSpPr>
        <p:spPr/>
        <p:txBody>
          <a:bodyPr/>
          <a:lstStyle/>
          <a:p>
            <a:r>
              <a:rPr lang="de-DE" dirty="0"/>
              <a:t>Wir können nicht sagen, ob die grün eingefärbte, warme  Staubschale in der Abbildung expandiert. </a:t>
            </a:r>
          </a:p>
          <a:p>
            <a:r>
              <a:rPr lang="de-DE" dirty="0"/>
              <a:t>Wir messen eine Expansion der Schale aus ionisierte Kohlenstoff and der Innenseite der Blase!</a:t>
            </a:r>
          </a:p>
          <a:p>
            <a:r>
              <a:rPr lang="de-DE" dirty="0"/>
              <a:t>Das umgebende dichte Gas expandiert allerdings nicht!</a:t>
            </a:r>
          </a:p>
        </p:txBody>
      </p:sp>
      <p:pic>
        <p:nvPicPr>
          <p:cNvPr id="5" name="Inhaltsplatzhalter 4">
            <a:extLst>
              <a:ext uri="{FF2B5EF4-FFF2-40B4-BE49-F238E27FC236}">
                <a16:creationId xmlns:a16="http://schemas.microsoft.com/office/drawing/2014/main" id="{74976367-9832-4FEF-AC5B-9386633BFF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45329" y="1825625"/>
            <a:ext cx="4635341" cy="4351338"/>
          </a:xfrm>
          <a:prstGeom prst="rect">
            <a:avLst/>
          </a:prstGeom>
        </p:spPr>
      </p:pic>
    </p:spTree>
    <p:extLst>
      <p:ext uri="{BB962C8B-B14F-4D97-AF65-F5344CB8AC3E}">
        <p14:creationId xmlns:p14="http://schemas.microsoft.com/office/powerpoint/2010/main" val="4036981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altLang="en-US" dirty="0" err="1"/>
              <a:t>Eine</a:t>
            </a:r>
            <a:r>
              <a:rPr lang="en-US" altLang="en-US" dirty="0"/>
              <a:t> </a:t>
            </a:r>
            <a:r>
              <a:rPr lang="en-US" altLang="en-US" dirty="0" err="1"/>
              <a:t>Molekülwolke</a:t>
            </a:r>
            <a:r>
              <a:rPr lang="en-US" altLang="en-US" dirty="0"/>
              <a:t> </a:t>
            </a:r>
            <a:r>
              <a:rPr lang="en-US" altLang="en-US" dirty="0" err="1"/>
              <a:t>kollabiert</a:t>
            </a:r>
            <a:endParaRPr lang="en-US" altLang="en-US" dirty="0"/>
          </a:p>
        </p:txBody>
      </p:sp>
      <p:sp>
        <p:nvSpPr>
          <p:cNvPr id="22531" name="Rectangle 3"/>
          <p:cNvSpPr>
            <a:spLocks noGrp="1" noChangeArrowheads="1"/>
          </p:cNvSpPr>
          <p:nvPr>
            <p:ph type="body" idx="4294967295"/>
          </p:nvPr>
        </p:nvSpPr>
        <p:spPr>
          <a:xfrm>
            <a:off x="3505200" y="1828800"/>
            <a:ext cx="8686800" cy="4267200"/>
          </a:xfrm>
        </p:spPr>
        <p:txBody>
          <a:bodyPr/>
          <a:lstStyle/>
          <a:p>
            <a:pPr>
              <a:buFontTx/>
              <a:buNone/>
            </a:pPr>
            <a:endParaRPr lang="en-US" altLang="en-US" dirty="0">
              <a:cs typeface="Times New Roman" panose="02020603050405020304" pitchFamily="18" charset="0"/>
            </a:endParaRPr>
          </a:p>
          <a:p>
            <a:pPr lvl="1">
              <a:buFontTx/>
              <a:buNone/>
            </a:pPr>
            <a:endParaRPr lang="en-US" altLang="en-US" dirty="0">
              <a:cs typeface="Times New Roman" panose="02020603050405020304" pitchFamily="18" charset="0"/>
            </a:endParaRPr>
          </a:p>
        </p:txBody>
      </p:sp>
      <p:sp>
        <p:nvSpPr>
          <p:cNvPr id="22532" name="Oval 4"/>
          <p:cNvSpPr>
            <a:spLocks noChangeAspect="1" noChangeArrowheads="1"/>
          </p:cNvSpPr>
          <p:nvPr/>
        </p:nvSpPr>
        <p:spPr bwMode="auto">
          <a:xfrm rot="5400000">
            <a:off x="3643314" y="1585914"/>
            <a:ext cx="5119687" cy="51196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a:p>
        </p:txBody>
      </p:sp>
      <p:sp>
        <p:nvSpPr>
          <p:cNvPr id="5" name="Ellipse 4"/>
          <p:cNvSpPr/>
          <p:nvPr/>
        </p:nvSpPr>
        <p:spPr>
          <a:xfrm>
            <a:off x="5150937" y="3139283"/>
            <a:ext cx="2105025" cy="2105025"/>
          </a:xfrm>
          <a:prstGeom prst="ellipse">
            <a:avLst/>
          </a:prstGeom>
          <a:gradFill flip="none" rotWithShape="1">
            <a:gsLst>
              <a:gs pos="0">
                <a:srgbClr val="FF0000"/>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33" name="Group 5"/>
          <p:cNvGrpSpPr>
            <a:grpSpLocks/>
          </p:cNvGrpSpPr>
          <p:nvPr/>
        </p:nvGrpSpPr>
        <p:grpSpPr bwMode="auto">
          <a:xfrm>
            <a:off x="5534025" y="2984502"/>
            <a:ext cx="981075" cy="1511301"/>
            <a:chOff x="2574" y="1880"/>
            <a:chExt cx="618" cy="952"/>
          </a:xfrm>
        </p:grpSpPr>
        <p:grpSp>
          <p:nvGrpSpPr>
            <p:cNvPr id="22534" name="Group 6"/>
            <p:cNvGrpSpPr>
              <a:grpSpLocks/>
            </p:cNvGrpSpPr>
            <p:nvPr/>
          </p:nvGrpSpPr>
          <p:grpSpPr bwMode="auto">
            <a:xfrm>
              <a:off x="2760" y="2400"/>
              <a:ext cx="432" cy="432"/>
              <a:chOff x="2760" y="2304"/>
              <a:chExt cx="432" cy="432"/>
            </a:xfrm>
          </p:grpSpPr>
          <p:sp>
            <p:nvSpPr>
              <p:cNvPr id="22535" name="Line 7"/>
              <p:cNvSpPr>
                <a:spLocks noChangeShapeType="1"/>
              </p:cNvSpPr>
              <p:nvPr/>
            </p:nvSpPr>
            <p:spPr bwMode="auto">
              <a:xfrm rot="5400000">
                <a:off x="2760" y="2352"/>
                <a:ext cx="432" cy="336"/>
              </a:xfrm>
              <a:prstGeom prst="line">
                <a:avLst/>
              </a:prstGeom>
              <a:noFill/>
              <a:ln w="9525">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a:off x="2760" y="2352"/>
                <a:ext cx="432" cy="336"/>
              </a:xfrm>
              <a:prstGeom prst="line">
                <a:avLst/>
              </a:prstGeom>
              <a:noFill/>
              <a:ln w="9525">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7" name="Text Box 9"/>
            <p:cNvSpPr txBox="1">
              <a:spLocks noChangeArrowheads="1"/>
            </p:cNvSpPr>
            <p:nvPr/>
          </p:nvSpPr>
          <p:spPr bwMode="auto">
            <a:xfrm rot="18360791">
              <a:off x="2293" y="2161"/>
              <a:ext cx="85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rgbClr val="FF6600"/>
                  </a:solidFill>
                </a:rPr>
                <a:t>Druck</a:t>
              </a:r>
              <a:r>
                <a:rPr lang="en-US" altLang="en-US" sz="2400" dirty="0">
                  <a:solidFill>
                    <a:srgbClr val="FF6600"/>
                  </a:solidFill>
                </a:rPr>
                <a:t> ~ T</a:t>
              </a:r>
            </a:p>
          </p:txBody>
        </p:sp>
      </p:grpSp>
      <p:grpSp>
        <p:nvGrpSpPr>
          <p:cNvPr id="22538" name="Group 10"/>
          <p:cNvGrpSpPr>
            <a:grpSpLocks/>
          </p:cNvGrpSpPr>
          <p:nvPr/>
        </p:nvGrpSpPr>
        <p:grpSpPr bwMode="auto">
          <a:xfrm>
            <a:off x="3886200" y="1674813"/>
            <a:ext cx="4791075" cy="4951412"/>
            <a:chOff x="1488" y="1055"/>
            <a:chExt cx="3018" cy="3119"/>
          </a:xfrm>
        </p:grpSpPr>
        <p:sp>
          <p:nvSpPr>
            <p:cNvPr id="22539" name="Line 11"/>
            <p:cNvSpPr>
              <a:spLocks noChangeShapeType="1"/>
            </p:cNvSpPr>
            <p:nvPr/>
          </p:nvSpPr>
          <p:spPr bwMode="auto">
            <a:xfrm rot="16200000" flipH="1">
              <a:off x="2581" y="1401"/>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3725" y="2640"/>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rot="10800000" flipH="1">
              <a:off x="1488" y="2639"/>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rot="5400000" flipH="1">
              <a:off x="2581" y="3829"/>
              <a:ext cx="6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Text Box 15"/>
            <p:cNvSpPr txBox="1">
              <a:spLocks noChangeArrowheads="1"/>
            </p:cNvSpPr>
            <p:nvPr/>
          </p:nvSpPr>
          <p:spPr bwMode="auto">
            <a:xfrm>
              <a:off x="3162" y="2390"/>
              <a:ext cx="134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Gravitation ~ M/R</a:t>
              </a:r>
              <a:r>
                <a:rPr lang="en-US" altLang="en-US" sz="2000" baseline="30000" dirty="0"/>
                <a:t>2</a:t>
              </a:r>
              <a:endParaRPr lang="en-US" altLang="en-US" sz="2000" dirty="0"/>
            </a:p>
          </p:txBody>
        </p:sp>
      </p:grpSp>
      <p:grpSp>
        <p:nvGrpSpPr>
          <p:cNvPr id="4" name="Gruppieren 3"/>
          <p:cNvGrpSpPr/>
          <p:nvPr/>
        </p:nvGrpSpPr>
        <p:grpSpPr>
          <a:xfrm>
            <a:off x="1023937" y="1585914"/>
            <a:ext cx="9415463" cy="4273613"/>
            <a:chOff x="1023937" y="1585914"/>
            <a:chExt cx="9415463" cy="4273613"/>
          </a:xfrm>
        </p:grpSpPr>
        <p:sp>
          <p:nvSpPr>
            <p:cNvPr id="2" name="Wolke 1"/>
            <p:cNvSpPr/>
            <p:nvPr/>
          </p:nvSpPr>
          <p:spPr>
            <a:xfrm>
              <a:off x="8982075" y="1895475"/>
              <a:ext cx="1457325" cy="15144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olke 16"/>
            <p:cNvSpPr/>
            <p:nvPr/>
          </p:nvSpPr>
          <p:spPr>
            <a:xfrm>
              <a:off x="1050134" y="1585914"/>
              <a:ext cx="1207292" cy="13001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olke 17"/>
            <p:cNvSpPr/>
            <p:nvPr/>
          </p:nvSpPr>
          <p:spPr>
            <a:xfrm>
              <a:off x="1023937" y="3600451"/>
              <a:ext cx="2014538" cy="22590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feil nach rechts 2"/>
            <p:cNvSpPr/>
            <p:nvPr/>
          </p:nvSpPr>
          <p:spPr>
            <a:xfrm rot="1433591">
              <a:off x="2248129" y="2539487"/>
              <a:ext cx="1647366" cy="30264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feil nach rechts 19"/>
            <p:cNvSpPr/>
            <p:nvPr/>
          </p:nvSpPr>
          <p:spPr>
            <a:xfrm rot="436271">
              <a:off x="3144006" y="4761218"/>
              <a:ext cx="570044" cy="28218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feil nach rechts 20"/>
            <p:cNvSpPr/>
            <p:nvPr/>
          </p:nvSpPr>
          <p:spPr>
            <a:xfrm rot="9606255">
              <a:off x="8580237" y="2924779"/>
              <a:ext cx="404056" cy="3122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4794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500" fill="hold"/>
                                        <p:tgtEl>
                                          <p:spTgt spid="22532"/>
                                        </p:tgtEl>
                                        <p:attrNameLst>
                                          <p:attrName>ppt_w</p:attrName>
                                        </p:attrNameLst>
                                      </p:cBhvr>
                                      <p:tavLst>
                                        <p:tav tm="0">
                                          <p:val>
                                            <p:strVal val="4*#ppt_w"/>
                                          </p:val>
                                        </p:tav>
                                        <p:tav tm="100000">
                                          <p:val>
                                            <p:strVal val="#ppt_w"/>
                                          </p:val>
                                        </p:tav>
                                      </p:tavLst>
                                    </p:anim>
                                    <p:anim calcmode="lin" valueType="num">
                                      <p:cBhvr>
                                        <p:cTn id="8" dur="500" fill="hold"/>
                                        <p:tgtEl>
                                          <p:spTgt spid="22532"/>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2538"/>
                                        </p:tgtEl>
                                        <p:attrNameLst>
                                          <p:attrName>style.visibility</p:attrName>
                                        </p:attrNameLst>
                                      </p:cBhvr>
                                      <p:to>
                                        <p:strVal val="visible"/>
                                      </p:to>
                                    </p:set>
                                    <p:anim calcmode="lin" valueType="num">
                                      <p:cBhvr>
                                        <p:cTn id="13" dur="500" fill="hold"/>
                                        <p:tgtEl>
                                          <p:spTgt spid="22538"/>
                                        </p:tgtEl>
                                        <p:attrNameLst>
                                          <p:attrName>ppt_w</p:attrName>
                                        </p:attrNameLst>
                                      </p:cBhvr>
                                      <p:tavLst>
                                        <p:tav tm="0">
                                          <p:val>
                                            <p:strVal val="4*#ppt_w"/>
                                          </p:val>
                                        </p:tav>
                                        <p:tav tm="100000">
                                          <p:val>
                                            <p:strVal val="#ppt_w"/>
                                          </p:val>
                                        </p:tav>
                                      </p:tavLst>
                                    </p:anim>
                                    <p:anim calcmode="lin" valueType="num">
                                      <p:cBhvr>
                                        <p:cTn id="14" dur="500" fill="hold"/>
                                        <p:tgtEl>
                                          <p:spTgt spid="22538"/>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22533"/>
                                        </p:tgtEl>
                                        <p:attrNameLst>
                                          <p:attrName>style.visibility</p:attrName>
                                        </p:attrNameLst>
                                      </p:cBhvr>
                                      <p:to>
                                        <p:strVal val="visible"/>
                                      </p:to>
                                    </p:set>
                                    <p:anim calcmode="lin" valueType="num">
                                      <p:cBhvr>
                                        <p:cTn id="19" dur="500" fill="hold"/>
                                        <p:tgtEl>
                                          <p:spTgt spid="22533"/>
                                        </p:tgtEl>
                                        <p:attrNameLst>
                                          <p:attrName>ppt_w</p:attrName>
                                        </p:attrNameLst>
                                      </p:cBhvr>
                                      <p:tavLst>
                                        <p:tav tm="0">
                                          <p:val>
                                            <p:fltVal val="0"/>
                                          </p:val>
                                        </p:tav>
                                        <p:tav tm="100000">
                                          <p:val>
                                            <p:strVal val="#ppt_w"/>
                                          </p:val>
                                        </p:tav>
                                      </p:tavLst>
                                    </p:anim>
                                    <p:anim calcmode="lin" valueType="num">
                                      <p:cBhvr>
                                        <p:cTn id="20" dur="500" fill="hold"/>
                                        <p:tgtEl>
                                          <p:spTgt spid="22533"/>
                                        </p:tgtEl>
                                        <p:attrNameLst>
                                          <p:attrName>ppt_h</p:attrName>
                                        </p:attrNameLst>
                                      </p:cBhvr>
                                      <p:tavLst>
                                        <p:tav tm="0">
                                          <p:val>
                                            <p:fltVal val="0"/>
                                          </p:val>
                                        </p:tav>
                                        <p:tav tm="100000">
                                          <p:val>
                                            <p:strVal val="#ppt_h"/>
                                          </p:val>
                                        </p:tav>
                                      </p:tavLst>
                                    </p:anim>
                                    <p:anim calcmode="lin" valueType="num">
                                      <p:cBhvr>
                                        <p:cTn id="21" dur="500" fill="hold"/>
                                        <p:tgtEl>
                                          <p:spTgt spid="22533"/>
                                        </p:tgtEl>
                                        <p:attrNameLst>
                                          <p:attrName>ppt_x</p:attrName>
                                        </p:attrNameLst>
                                      </p:cBhvr>
                                      <p:tavLst>
                                        <p:tav tm="0">
                                          <p:val>
                                            <p:fltVal val="0.5"/>
                                          </p:val>
                                        </p:tav>
                                        <p:tav tm="100000">
                                          <p:val>
                                            <p:strVal val="#ppt_x"/>
                                          </p:val>
                                        </p:tav>
                                      </p:tavLst>
                                    </p:anim>
                                    <p:anim calcmode="lin" valueType="num">
                                      <p:cBhvr>
                                        <p:cTn id="22" dur="500" fill="hold"/>
                                        <p:tgtEl>
                                          <p:spTgt spid="22533"/>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remove" grpId="1" nodeType="clickEffect">
                                  <p:stCondLst>
                                    <p:cond delay="0"/>
                                  </p:stCondLst>
                                  <p:childTnLst>
                                    <p:animScale>
                                      <p:cBhvr>
                                        <p:cTn id="34" dur="5000" fill="hold"/>
                                        <p:tgtEl>
                                          <p:spTgt spid="22532"/>
                                        </p:tgtEl>
                                      </p:cBhvr>
                                      <p:by x="50000" y="5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2" grpId="1"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1C452-8519-41B1-822F-349B334FD9A6}"/>
              </a:ext>
            </a:extLst>
          </p:cNvPr>
          <p:cNvSpPr>
            <a:spLocks noGrp="1"/>
          </p:cNvSpPr>
          <p:nvPr>
            <p:ph type="title"/>
          </p:nvPr>
        </p:nvSpPr>
        <p:spPr/>
        <p:txBody>
          <a:bodyPr/>
          <a:lstStyle/>
          <a:p>
            <a:r>
              <a:rPr lang="de-DE" dirty="0"/>
              <a:t>Viele offene Fragen</a:t>
            </a:r>
          </a:p>
        </p:txBody>
      </p:sp>
      <p:pic>
        <p:nvPicPr>
          <p:cNvPr id="3" name="Picture 9">
            <a:extLst>
              <a:ext uri="{FF2B5EF4-FFF2-40B4-BE49-F238E27FC236}">
                <a16:creationId xmlns:a16="http://schemas.microsoft.com/office/drawing/2014/main" id="{87BFAA53-9125-4296-816E-5B399B934D25}"/>
              </a:ext>
            </a:extLst>
          </p:cNvPr>
          <p:cNvPicPr/>
          <p:nvPr/>
        </p:nvPicPr>
        <p:blipFill rotWithShape="1">
          <a:blip r:embed="rId2">
            <a:extLst>
              <a:ext uri="{28A0092B-C50C-407E-A947-70E740481C1C}">
                <a14:useLocalDpi xmlns:a14="http://schemas.microsoft.com/office/drawing/2010/main" val="0"/>
              </a:ext>
            </a:extLst>
          </a:blip>
          <a:srcRect t="8571" b="3589"/>
          <a:stretch/>
        </p:blipFill>
        <p:spPr>
          <a:xfrm>
            <a:off x="-9093408" y="1690688"/>
            <a:ext cx="21285408" cy="5167312"/>
          </a:xfrm>
          <a:prstGeom prst="rect">
            <a:avLst/>
          </a:prstGeom>
        </p:spPr>
      </p:pic>
    </p:spTree>
    <p:extLst>
      <p:ext uri="{BB962C8B-B14F-4D97-AF65-F5344CB8AC3E}">
        <p14:creationId xmlns:p14="http://schemas.microsoft.com/office/powerpoint/2010/main" val="27173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85185E-6 L 0.74401 -0.00093 " pathEditMode="relative" rAng="0" ptsTypes="AA">
                                      <p:cBhvr>
                                        <p:cTn id="6" dur="20000" fill="hold"/>
                                        <p:tgtEl>
                                          <p:spTgt spid="3"/>
                                        </p:tgtEl>
                                        <p:attrNameLst>
                                          <p:attrName>ppt_x</p:attrName>
                                          <p:attrName>ppt_y</p:attrName>
                                        </p:attrNameLst>
                                      </p:cBhvr>
                                      <p:rCtr x="37201"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lke 2">
            <a:extLst>
              <a:ext uri="{FF2B5EF4-FFF2-40B4-BE49-F238E27FC236}">
                <a16:creationId xmlns:a16="http://schemas.microsoft.com/office/drawing/2014/main" id="{26C7192A-519B-46C8-8BE9-157A608EDB35}"/>
              </a:ext>
            </a:extLst>
          </p:cNvPr>
          <p:cNvSpPr/>
          <p:nvPr/>
        </p:nvSpPr>
        <p:spPr>
          <a:xfrm rot="5400000">
            <a:off x="-1371434" y="1591471"/>
            <a:ext cx="6584975" cy="3675057"/>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99C1B7B-F39B-47A4-8DAD-D0B415E068BE}"/>
              </a:ext>
            </a:extLst>
          </p:cNvPr>
          <p:cNvSpPr>
            <a:spLocks noGrp="1"/>
          </p:cNvSpPr>
          <p:nvPr>
            <p:ph type="title"/>
          </p:nvPr>
        </p:nvSpPr>
        <p:spPr>
          <a:xfrm>
            <a:off x="3108960" y="365125"/>
            <a:ext cx="8244840" cy="1325563"/>
          </a:xfrm>
        </p:spPr>
        <p:txBody>
          <a:bodyPr/>
          <a:lstStyle/>
          <a:p>
            <a:r>
              <a:rPr lang="de-DE" dirty="0"/>
              <a:t>Eingebettet und verdeckt</a:t>
            </a:r>
          </a:p>
        </p:txBody>
      </p:sp>
      <p:grpSp>
        <p:nvGrpSpPr>
          <p:cNvPr id="18" name="Gruppieren 17">
            <a:extLst>
              <a:ext uri="{FF2B5EF4-FFF2-40B4-BE49-F238E27FC236}">
                <a16:creationId xmlns:a16="http://schemas.microsoft.com/office/drawing/2014/main" id="{28578994-03BF-4784-B76F-17FDE92DE76A}"/>
              </a:ext>
            </a:extLst>
          </p:cNvPr>
          <p:cNvGrpSpPr/>
          <p:nvPr/>
        </p:nvGrpSpPr>
        <p:grpSpPr>
          <a:xfrm>
            <a:off x="1066277" y="2986268"/>
            <a:ext cx="1173699" cy="1173699"/>
            <a:chOff x="1147300" y="2532181"/>
            <a:chExt cx="1892873" cy="1892873"/>
          </a:xfrm>
        </p:grpSpPr>
        <p:sp>
          <p:nvSpPr>
            <p:cNvPr id="4" name="Ellipse 3">
              <a:extLst>
                <a:ext uri="{FF2B5EF4-FFF2-40B4-BE49-F238E27FC236}">
                  <a16:creationId xmlns:a16="http://schemas.microsoft.com/office/drawing/2014/main" id="{D1557895-4142-4D51-BB66-54197BC46D6F}"/>
                </a:ext>
              </a:extLst>
            </p:cNvPr>
            <p:cNvSpPr/>
            <p:nvPr/>
          </p:nvSpPr>
          <p:spPr>
            <a:xfrm>
              <a:off x="1147300" y="2532181"/>
              <a:ext cx="1892873" cy="1892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onne 4">
              <a:extLst>
                <a:ext uri="{FF2B5EF4-FFF2-40B4-BE49-F238E27FC236}">
                  <a16:creationId xmlns:a16="http://schemas.microsoft.com/office/drawing/2014/main" id="{875913D0-45CD-48B1-9E82-D23337086689}"/>
                </a:ext>
              </a:extLst>
            </p:cNvPr>
            <p:cNvSpPr/>
            <p:nvPr/>
          </p:nvSpPr>
          <p:spPr>
            <a:xfrm>
              <a:off x="1921054" y="3305935"/>
              <a:ext cx="345365" cy="345365"/>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4139EFB3-95C2-45E2-8923-73A98FDF0009}"/>
                </a:ext>
              </a:extLst>
            </p:cNvPr>
            <p:cNvSpPr/>
            <p:nvPr/>
          </p:nvSpPr>
          <p:spPr>
            <a:xfrm rot="17474097">
              <a:off x="2081605" y="3192770"/>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148D0A00-58F5-4EC5-ADEC-B9AE4AE2527E}"/>
                </a:ext>
              </a:extLst>
            </p:cNvPr>
            <p:cNvSpPr/>
            <p:nvPr/>
          </p:nvSpPr>
          <p:spPr>
            <a:xfrm rot="19986200">
              <a:off x="2223780" y="33287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A1B3F23C-A9F8-4603-A22D-F2D6A7391D07}"/>
                </a:ext>
              </a:extLst>
            </p:cNvPr>
            <p:cNvSpPr/>
            <p:nvPr/>
          </p:nvSpPr>
          <p:spPr>
            <a:xfrm rot="9450953">
              <a:off x="1747147" y="35322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A2A699D3-1866-4890-AAB3-CC48158AF7DB}"/>
                </a:ext>
              </a:extLst>
            </p:cNvPr>
            <p:cNvSpPr/>
            <p:nvPr/>
          </p:nvSpPr>
          <p:spPr>
            <a:xfrm rot="1152565">
              <a:off x="2232542" y="353050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4AE787-A53A-4817-BD8B-0BFE39F2868E}"/>
                </a:ext>
              </a:extLst>
            </p:cNvPr>
            <p:cNvSpPr/>
            <p:nvPr/>
          </p:nvSpPr>
          <p:spPr>
            <a:xfrm rot="3785912">
              <a:off x="2098206" y="366963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1964ACF2-A3EE-411F-971B-05913077A639}"/>
                </a:ext>
              </a:extLst>
            </p:cNvPr>
            <p:cNvSpPr/>
            <p:nvPr/>
          </p:nvSpPr>
          <p:spPr>
            <a:xfrm rot="6977690">
              <a:off x="1891258" y="3674898"/>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C259C19F-030A-4A60-BC33-7BB869611185}"/>
                </a:ext>
              </a:extLst>
            </p:cNvPr>
            <p:cNvSpPr/>
            <p:nvPr/>
          </p:nvSpPr>
          <p:spPr>
            <a:xfrm rot="14757174">
              <a:off x="1887843" y="3192093"/>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C1BE8586-EAFF-4A20-95CE-563880EEBA8F}"/>
                </a:ext>
              </a:extLst>
            </p:cNvPr>
            <p:cNvSpPr/>
            <p:nvPr/>
          </p:nvSpPr>
          <p:spPr>
            <a:xfrm rot="11811914">
              <a:off x="1744165" y="333828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16" descr="Satellitenantenne">
            <a:extLst>
              <a:ext uri="{FF2B5EF4-FFF2-40B4-BE49-F238E27FC236}">
                <a16:creationId xmlns:a16="http://schemas.microsoft.com/office/drawing/2014/main" id="{ECB6C56B-F63B-4E09-84A9-5AD683947C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494981" y="3292488"/>
            <a:ext cx="858819" cy="914400"/>
          </a:xfrm>
          <a:prstGeom prst="rect">
            <a:avLst/>
          </a:prstGeom>
        </p:spPr>
      </p:pic>
      <p:grpSp>
        <p:nvGrpSpPr>
          <p:cNvPr id="19" name="Gruppieren 18">
            <a:extLst>
              <a:ext uri="{FF2B5EF4-FFF2-40B4-BE49-F238E27FC236}">
                <a16:creationId xmlns:a16="http://schemas.microsoft.com/office/drawing/2014/main" id="{37708798-C486-4C29-A984-349F8F7BCA24}"/>
              </a:ext>
            </a:extLst>
          </p:cNvPr>
          <p:cNvGrpSpPr/>
          <p:nvPr/>
        </p:nvGrpSpPr>
        <p:grpSpPr>
          <a:xfrm>
            <a:off x="586501" y="926144"/>
            <a:ext cx="1173699" cy="1173699"/>
            <a:chOff x="1147300" y="2532181"/>
            <a:chExt cx="1892873" cy="1892873"/>
          </a:xfrm>
        </p:grpSpPr>
        <p:sp>
          <p:nvSpPr>
            <p:cNvPr id="20" name="Ellipse 19">
              <a:extLst>
                <a:ext uri="{FF2B5EF4-FFF2-40B4-BE49-F238E27FC236}">
                  <a16:creationId xmlns:a16="http://schemas.microsoft.com/office/drawing/2014/main" id="{A452511D-6B2A-4D45-849B-23682D51EBAF}"/>
                </a:ext>
              </a:extLst>
            </p:cNvPr>
            <p:cNvSpPr/>
            <p:nvPr/>
          </p:nvSpPr>
          <p:spPr>
            <a:xfrm>
              <a:off x="1147300" y="2532181"/>
              <a:ext cx="1892873" cy="1892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onne 20">
              <a:extLst>
                <a:ext uri="{FF2B5EF4-FFF2-40B4-BE49-F238E27FC236}">
                  <a16:creationId xmlns:a16="http://schemas.microsoft.com/office/drawing/2014/main" id="{76476784-3BDE-45B9-B2C2-2ED2E258CAC3}"/>
                </a:ext>
              </a:extLst>
            </p:cNvPr>
            <p:cNvSpPr/>
            <p:nvPr/>
          </p:nvSpPr>
          <p:spPr>
            <a:xfrm>
              <a:off x="1921054" y="3305935"/>
              <a:ext cx="345365" cy="345365"/>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rechts 21">
              <a:extLst>
                <a:ext uri="{FF2B5EF4-FFF2-40B4-BE49-F238E27FC236}">
                  <a16:creationId xmlns:a16="http://schemas.microsoft.com/office/drawing/2014/main" id="{0274707F-EEF1-4B0D-816E-D529876AE553}"/>
                </a:ext>
              </a:extLst>
            </p:cNvPr>
            <p:cNvSpPr/>
            <p:nvPr/>
          </p:nvSpPr>
          <p:spPr>
            <a:xfrm rot="17474097">
              <a:off x="2081605" y="3192770"/>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rechts 22">
              <a:extLst>
                <a:ext uri="{FF2B5EF4-FFF2-40B4-BE49-F238E27FC236}">
                  <a16:creationId xmlns:a16="http://schemas.microsoft.com/office/drawing/2014/main" id="{D790F50C-2A5A-43EF-B3AA-FFBB9A18B09E}"/>
                </a:ext>
              </a:extLst>
            </p:cNvPr>
            <p:cNvSpPr/>
            <p:nvPr/>
          </p:nvSpPr>
          <p:spPr>
            <a:xfrm rot="19986200">
              <a:off x="2223780" y="33287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rechts 23">
              <a:extLst>
                <a:ext uri="{FF2B5EF4-FFF2-40B4-BE49-F238E27FC236}">
                  <a16:creationId xmlns:a16="http://schemas.microsoft.com/office/drawing/2014/main" id="{2F9CC2DA-EC2B-4270-A2A0-30A9AE6298A0}"/>
                </a:ext>
              </a:extLst>
            </p:cNvPr>
            <p:cNvSpPr/>
            <p:nvPr/>
          </p:nvSpPr>
          <p:spPr>
            <a:xfrm rot="9450953">
              <a:off x="1747147" y="35322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a:extLst>
                <a:ext uri="{FF2B5EF4-FFF2-40B4-BE49-F238E27FC236}">
                  <a16:creationId xmlns:a16="http://schemas.microsoft.com/office/drawing/2014/main" id="{62A6F903-0C8C-40E5-A62C-57D678E630BA}"/>
                </a:ext>
              </a:extLst>
            </p:cNvPr>
            <p:cNvSpPr/>
            <p:nvPr/>
          </p:nvSpPr>
          <p:spPr>
            <a:xfrm rot="1152565">
              <a:off x="2232542" y="353050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rechts 25">
              <a:extLst>
                <a:ext uri="{FF2B5EF4-FFF2-40B4-BE49-F238E27FC236}">
                  <a16:creationId xmlns:a16="http://schemas.microsoft.com/office/drawing/2014/main" id="{AAA388F8-78BF-44F0-A372-85F1CBE06708}"/>
                </a:ext>
              </a:extLst>
            </p:cNvPr>
            <p:cNvSpPr/>
            <p:nvPr/>
          </p:nvSpPr>
          <p:spPr>
            <a:xfrm rot="3785912">
              <a:off x="2098206" y="366963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rechts 26">
              <a:extLst>
                <a:ext uri="{FF2B5EF4-FFF2-40B4-BE49-F238E27FC236}">
                  <a16:creationId xmlns:a16="http://schemas.microsoft.com/office/drawing/2014/main" id="{A3B86DBE-1CE0-4E27-B100-6F2A10BFB855}"/>
                </a:ext>
              </a:extLst>
            </p:cNvPr>
            <p:cNvSpPr/>
            <p:nvPr/>
          </p:nvSpPr>
          <p:spPr>
            <a:xfrm rot="6977690">
              <a:off x="1891258" y="3674898"/>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rechts 27">
              <a:extLst>
                <a:ext uri="{FF2B5EF4-FFF2-40B4-BE49-F238E27FC236}">
                  <a16:creationId xmlns:a16="http://schemas.microsoft.com/office/drawing/2014/main" id="{D1EC2853-680A-4378-ACFC-60078CBE6BEE}"/>
                </a:ext>
              </a:extLst>
            </p:cNvPr>
            <p:cNvSpPr/>
            <p:nvPr/>
          </p:nvSpPr>
          <p:spPr>
            <a:xfrm rot="14757174">
              <a:off x="1887843" y="3192093"/>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rechts 28">
              <a:extLst>
                <a:ext uri="{FF2B5EF4-FFF2-40B4-BE49-F238E27FC236}">
                  <a16:creationId xmlns:a16="http://schemas.microsoft.com/office/drawing/2014/main" id="{704B8D2F-1615-4CC3-84E8-4FCCA0A0FFFD}"/>
                </a:ext>
              </a:extLst>
            </p:cNvPr>
            <p:cNvSpPr/>
            <p:nvPr/>
          </p:nvSpPr>
          <p:spPr>
            <a:xfrm rot="11811914">
              <a:off x="1744165" y="333828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C1E38820-91DF-4A83-A062-C5F635B00140}"/>
              </a:ext>
            </a:extLst>
          </p:cNvPr>
          <p:cNvGrpSpPr/>
          <p:nvPr/>
        </p:nvGrpSpPr>
        <p:grpSpPr>
          <a:xfrm>
            <a:off x="594584" y="4639743"/>
            <a:ext cx="1173699" cy="1173699"/>
            <a:chOff x="1147300" y="2532181"/>
            <a:chExt cx="1892873" cy="1892873"/>
          </a:xfrm>
        </p:grpSpPr>
        <p:sp>
          <p:nvSpPr>
            <p:cNvPr id="31" name="Ellipse 30">
              <a:extLst>
                <a:ext uri="{FF2B5EF4-FFF2-40B4-BE49-F238E27FC236}">
                  <a16:creationId xmlns:a16="http://schemas.microsoft.com/office/drawing/2014/main" id="{A582EA9A-5AE0-4678-8A6E-AE5E33C83EAB}"/>
                </a:ext>
              </a:extLst>
            </p:cNvPr>
            <p:cNvSpPr/>
            <p:nvPr/>
          </p:nvSpPr>
          <p:spPr>
            <a:xfrm>
              <a:off x="1147300" y="2532181"/>
              <a:ext cx="1892873" cy="1892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Sonne 31">
              <a:extLst>
                <a:ext uri="{FF2B5EF4-FFF2-40B4-BE49-F238E27FC236}">
                  <a16:creationId xmlns:a16="http://schemas.microsoft.com/office/drawing/2014/main" id="{4839D015-1B8B-481B-BB9D-90511F0FC5A1}"/>
                </a:ext>
              </a:extLst>
            </p:cNvPr>
            <p:cNvSpPr/>
            <p:nvPr/>
          </p:nvSpPr>
          <p:spPr>
            <a:xfrm>
              <a:off x="1921054" y="3305935"/>
              <a:ext cx="345365" cy="345365"/>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Pfeil: nach rechts 32">
              <a:extLst>
                <a:ext uri="{FF2B5EF4-FFF2-40B4-BE49-F238E27FC236}">
                  <a16:creationId xmlns:a16="http://schemas.microsoft.com/office/drawing/2014/main" id="{9F8D9CA5-E507-45EC-B7B3-0BD9574B3D14}"/>
                </a:ext>
              </a:extLst>
            </p:cNvPr>
            <p:cNvSpPr/>
            <p:nvPr/>
          </p:nvSpPr>
          <p:spPr>
            <a:xfrm rot="17474097">
              <a:off x="2081605" y="3192770"/>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Pfeil: nach rechts 33">
              <a:extLst>
                <a:ext uri="{FF2B5EF4-FFF2-40B4-BE49-F238E27FC236}">
                  <a16:creationId xmlns:a16="http://schemas.microsoft.com/office/drawing/2014/main" id="{08228EA7-01C7-403A-B0D3-BA01BE584A1C}"/>
                </a:ext>
              </a:extLst>
            </p:cNvPr>
            <p:cNvSpPr/>
            <p:nvPr/>
          </p:nvSpPr>
          <p:spPr>
            <a:xfrm rot="19986200">
              <a:off x="2223780" y="33287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rechts 34">
              <a:extLst>
                <a:ext uri="{FF2B5EF4-FFF2-40B4-BE49-F238E27FC236}">
                  <a16:creationId xmlns:a16="http://schemas.microsoft.com/office/drawing/2014/main" id="{7739235F-D149-4425-8CB9-8431AB51BA78}"/>
                </a:ext>
              </a:extLst>
            </p:cNvPr>
            <p:cNvSpPr/>
            <p:nvPr/>
          </p:nvSpPr>
          <p:spPr>
            <a:xfrm rot="9450953">
              <a:off x="1747147" y="35322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Pfeil: nach rechts 35">
              <a:extLst>
                <a:ext uri="{FF2B5EF4-FFF2-40B4-BE49-F238E27FC236}">
                  <a16:creationId xmlns:a16="http://schemas.microsoft.com/office/drawing/2014/main" id="{78F1934E-5770-4AC3-A768-CCD77CAEB9BA}"/>
                </a:ext>
              </a:extLst>
            </p:cNvPr>
            <p:cNvSpPr/>
            <p:nvPr/>
          </p:nvSpPr>
          <p:spPr>
            <a:xfrm rot="1152565">
              <a:off x="2232542" y="353050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Pfeil: nach rechts 36">
              <a:extLst>
                <a:ext uri="{FF2B5EF4-FFF2-40B4-BE49-F238E27FC236}">
                  <a16:creationId xmlns:a16="http://schemas.microsoft.com/office/drawing/2014/main" id="{5D78D42C-0BB4-48C4-8613-61AA32EF5A0A}"/>
                </a:ext>
              </a:extLst>
            </p:cNvPr>
            <p:cNvSpPr/>
            <p:nvPr/>
          </p:nvSpPr>
          <p:spPr>
            <a:xfrm rot="3785912">
              <a:off x="2098206" y="366963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rechts 37">
              <a:extLst>
                <a:ext uri="{FF2B5EF4-FFF2-40B4-BE49-F238E27FC236}">
                  <a16:creationId xmlns:a16="http://schemas.microsoft.com/office/drawing/2014/main" id="{92E7FB80-53BD-4061-A2DC-423DA66C8CB1}"/>
                </a:ext>
              </a:extLst>
            </p:cNvPr>
            <p:cNvSpPr/>
            <p:nvPr/>
          </p:nvSpPr>
          <p:spPr>
            <a:xfrm rot="6977690">
              <a:off x="1891258" y="3674898"/>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Pfeil: nach rechts 38">
              <a:extLst>
                <a:ext uri="{FF2B5EF4-FFF2-40B4-BE49-F238E27FC236}">
                  <a16:creationId xmlns:a16="http://schemas.microsoft.com/office/drawing/2014/main" id="{68BD4FAF-5636-4F9C-8AEF-60EDAF2DCC9A}"/>
                </a:ext>
              </a:extLst>
            </p:cNvPr>
            <p:cNvSpPr/>
            <p:nvPr/>
          </p:nvSpPr>
          <p:spPr>
            <a:xfrm rot="14757174">
              <a:off x="1887843" y="3192093"/>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Pfeil: nach rechts 39">
              <a:extLst>
                <a:ext uri="{FF2B5EF4-FFF2-40B4-BE49-F238E27FC236}">
                  <a16:creationId xmlns:a16="http://schemas.microsoft.com/office/drawing/2014/main" id="{30EFFC0E-B7C3-409E-B993-AD7D20129365}"/>
                </a:ext>
              </a:extLst>
            </p:cNvPr>
            <p:cNvSpPr/>
            <p:nvPr/>
          </p:nvSpPr>
          <p:spPr>
            <a:xfrm rot="11811914">
              <a:off x="1744165" y="333828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42" name="Gerade Verbindung mit Pfeil 41">
            <a:extLst>
              <a:ext uri="{FF2B5EF4-FFF2-40B4-BE49-F238E27FC236}">
                <a16:creationId xmlns:a16="http://schemas.microsoft.com/office/drawing/2014/main" id="{73611059-7D34-4F2D-88A4-AE8A7B6237CA}"/>
              </a:ext>
            </a:extLst>
          </p:cNvPr>
          <p:cNvCxnSpPr/>
          <p:nvPr/>
        </p:nvCxnSpPr>
        <p:spPr>
          <a:xfrm>
            <a:off x="2239976" y="3352476"/>
            <a:ext cx="1273245" cy="0"/>
          </a:xfrm>
          <a:prstGeom prst="straightConnector1">
            <a:avLst/>
          </a:prstGeom>
          <a:ln w="41275">
            <a:headEnd type="triangle"/>
            <a:tailEnd type="triangle"/>
          </a:ln>
        </p:spPr>
        <p:style>
          <a:lnRef idx="3">
            <a:schemeClr val="dk1"/>
          </a:lnRef>
          <a:fillRef idx="0">
            <a:schemeClr val="dk1"/>
          </a:fillRef>
          <a:effectRef idx="2">
            <a:schemeClr val="dk1"/>
          </a:effectRef>
          <a:fontRef idx="minor">
            <a:schemeClr val="tx1"/>
          </a:fontRef>
        </p:style>
      </p:cxnSp>
      <p:sp>
        <p:nvSpPr>
          <p:cNvPr id="43" name="Textfeld 42">
            <a:extLst>
              <a:ext uri="{FF2B5EF4-FFF2-40B4-BE49-F238E27FC236}">
                <a16:creationId xmlns:a16="http://schemas.microsoft.com/office/drawing/2014/main" id="{31FDDD5D-AFE4-478B-863E-3B9B1932BD17}"/>
              </a:ext>
            </a:extLst>
          </p:cNvPr>
          <p:cNvSpPr txBox="1"/>
          <p:nvPr/>
        </p:nvSpPr>
        <p:spPr>
          <a:xfrm>
            <a:off x="2239976" y="2628442"/>
            <a:ext cx="1323696" cy="646331"/>
          </a:xfrm>
          <a:prstGeom prst="rect">
            <a:avLst/>
          </a:prstGeom>
          <a:noFill/>
        </p:spPr>
        <p:txBody>
          <a:bodyPr wrap="none" rtlCol="0">
            <a:spAutoFit/>
          </a:bodyPr>
          <a:lstStyle/>
          <a:p>
            <a:r>
              <a:rPr lang="de-DE" dirty="0"/>
              <a:t>Nicht</a:t>
            </a:r>
            <a:br>
              <a:rPr lang="de-DE" dirty="0"/>
            </a:br>
            <a:r>
              <a:rPr lang="de-DE" dirty="0"/>
              <a:t>durchsichtig</a:t>
            </a:r>
          </a:p>
        </p:txBody>
      </p:sp>
      <p:sp>
        <p:nvSpPr>
          <p:cNvPr id="44" name="Textfeld 43">
            <a:extLst>
              <a:ext uri="{FF2B5EF4-FFF2-40B4-BE49-F238E27FC236}">
                <a16:creationId xmlns:a16="http://schemas.microsoft.com/office/drawing/2014/main" id="{40CF5D2B-1489-4D7C-A996-D19AAB60DB85}"/>
              </a:ext>
            </a:extLst>
          </p:cNvPr>
          <p:cNvSpPr txBox="1"/>
          <p:nvPr/>
        </p:nvSpPr>
        <p:spPr>
          <a:xfrm>
            <a:off x="3940755" y="3593374"/>
            <a:ext cx="7679666" cy="2677656"/>
          </a:xfrm>
          <a:prstGeom prst="rect">
            <a:avLst/>
          </a:prstGeom>
          <a:noFill/>
        </p:spPr>
        <p:txBody>
          <a:bodyPr wrap="none" rtlCol="0">
            <a:spAutoFit/>
          </a:bodyPr>
          <a:lstStyle/>
          <a:p>
            <a:r>
              <a:rPr lang="de-DE" sz="2400" dirty="0"/>
              <a:t>Sternentstehung ist klein im Vergleich zur</a:t>
            </a:r>
            <a:br>
              <a:rPr lang="de-DE" sz="2400" dirty="0"/>
            </a:br>
            <a:r>
              <a:rPr lang="de-DE" sz="2400" dirty="0"/>
              <a:t>gesamten Molekülwolke.</a:t>
            </a:r>
          </a:p>
          <a:p>
            <a:endParaRPr lang="de-DE" sz="2400" dirty="0"/>
          </a:p>
          <a:p>
            <a:r>
              <a:rPr lang="de-DE" sz="2400" dirty="0"/>
              <a:t>Die Wahrscheinlichkeit, dass dies irgendwo tief im Inneren</a:t>
            </a:r>
            <a:br>
              <a:rPr lang="de-DE" sz="2400" dirty="0"/>
            </a:br>
            <a:r>
              <a:rPr lang="de-DE" sz="2400" dirty="0"/>
              <a:t>geschieht ist sehr groß.</a:t>
            </a:r>
          </a:p>
          <a:p>
            <a:endParaRPr lang="de-DE" sz="2400" dirty="0"/>
          </a:p>
          <a:p>
            <a:r>
              <a:rPr lang="de-DE" sz="2400" dirty="0"/>
              <a:t>Eingebettete HII Regionen sind nicht einfach zu beobachten.</a:t>
            </a:r>
          </a:p>
        </p:txBody>
      </p:sp>
    </p:spTree>
    <p:extLst>
      <p:ext uri="{BB962C8B-B14F-4D97-AF65-F5344CB8AC3E}">
        <p14:creationId xmlns:p14="http://schemas.microsoft.com/office/powerpoint/2010/main" val="833427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lke 2">
            <a:extLst>
              <a:ext uri="{FF2B5EF4-FFF2-40B4-BE49-F238E27FC236}">
                <a16:creationId xmlns:a16="http://schemas.microsoft.com/office/drawing/2014/main" id="{26C7192A-519B-46C8-8BE9-157A608EDB35}"/>
              </a:ext>
            </a:extLst>
          </p:cNvPr>
          <p:cNvSpPr/>
          <p:nvPr/>
        </p:nvSpPr>
        <p:spPr>
          <a:xfrm rot="5400000">
            <a:off x="-1371434" y="1591471"/>
            <a:ext cx="6584975" cy="3675057"/>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99C1B7B-F39B-47A4-8DAD-D0B415E068BE}"/>
              </a:ext>
            </a:extLst>
          </p:cNvPr>
          <p:cNvSpPr>
            <a:spLocks noGrp="1"/>
          </p:cNvSpPr>
          <p:nvPr>
            <p:ph type="title"/>
          </p:nvPr>
        </p:nvSpPr>
        <p:spPr>
          <a:xfrm>
            <a:off x="3436876" y="365125"/>
            <a:ext cx="7916924" cy="1325563"/>
          </a:xfrm>
        </p:spPr>
        <p:txBody>
          <a:bodyPr/>
          <a:lstStyle/>
          <a:p>
            <a:r>
              <a:rPr lang="de-DE" dirty="0"/>
              <a:t>Oberflächlich….</a:t>
            </a:r>
          </a:p>
        </p:txBody>
      </p:sp>
      <p:grpSp>
        <p:nvGrpSpPr>
          <p:cNvPr id="18" name="Gruppieren 17">
            <a:extLst>
              <a:ext uri="{FF2B5EF4-FFF2-40B4-BE49-F238E27FC236}">
                <a16:creationId xmlns:a16="http://schemas.microsoft.com/office/drawing/2014/main" id="{28578994-03BF-4784-B76F-17FDE92DE76A}"/>
              </a:ext>
            </a:extLst>
          </p:cNvPr>
          <p:cNvGrpSpPr/>
          <p:nvPr/>
        </p:nvGrpSpPr>
        <p:grpSpPr>
          <a:xfrm>
            <a:off x="2289122" y="3570117"/>
            <a:ext cx="1173699" cy="1173699"/>
            <a:chOff x="1147300" y="2532181"/>
            <a:chExt cx="1892873" cy="1892873"/>
          </a:xfrm>
        </p:grpSpPr>
        <p:sp>
          <p:nvSpPr>
            <p:cNvPr id="4" name="Ellipse 3">
              <a:extLst>
                <a:ext uri="{FF2B5EF4-FFF2-40B4-BE49-F238E27FC236}">
                  <a16:creationId xmlns:a16="http://schemas.microsoft.com/office/drawing/2014/main" id="{D1557895-4142-4D51-BB66-54197BC46D6F}"/>
                </a:ext>
              </a:extLst>
            </p:cNvPr>
            <p:cNvSpPr/>
            <p:nvPr/>
          </p:nvSpPr>
          <p:spPr>
            <a:xfrm>
              <a:off x="1147300" y="2532181"/>
              <a:ext cx="1892873" cy="1892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onne 4">
              <a:extLst>
                <a:ext uri="{FF2B5EF4-FFF2-40B4-BE49-F238E27FC236}">
                  <a16:creationId xmlns:a16="http://schemas.microsoft.com/office/drawing/2014/main" id="{875913D0-45CD-48B1-9E82-D23337086689}"/>
                </a:ext>
              </a:extLst>
            </p:cNvPr>
            <p:cNvSpPr/>
            <p:nvPr/>
          </p:nvSpPr>
          <p:spPr>
            <a:xfrm>
              <a:off x="1921054" y="3305935"/>
              <a:ext cx="345365" cy="345365"/>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4139EFB3-95C2-45E2-8923-73A98FDF0009}"/>
                </a:ext>
              </a:extLst>
            </p:cNvPr>
            <p:cNvSpPr/>
            <p:nvPr/>
          </p:nvSpPr>
          <p:spPr>
            <a:xfrm rot="17474097">
              <a:off x="2081605" y="3192770"/>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148D0A00-58F5-4EC5-ADEC-B9AE4AE2527E}"/>
                </a:ext>
              </a:extLst>
            </p:cNvPr>
            <p:cNvSpPr/>
            <p:nvPr/>
          </p:nvSpPr>
          <p:spPr>
            <a:xfrm rot="19986200">
              <a:off x="2223780" y="33287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A1B3F23C-A9F8-4603-A22D-F2D6A7391D07}"/>
                </a:ext>
              </a:extLst>
            </p:cNvPr>
            <p:cNvSpPr/>
            <p:nvPr/>
          </p:nvSpPr>
          <p:spPr>
            <a:xfrm rot="9450953">
              <a:off x="1747147" y="35322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A2A699D3-1866-4890-AAB3-CC48158AF7DB}"/>
                </a:ext>
              </a:extLst>
            </p:cNvPr>
            <p:cNvSpPr/>
            <p:nvPr/>
          </p:nvSpPr>
          <p:spPr>
            <a:xfrm rot="1152565">
              <a:off x="2232542" y="353050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4AE787-A53A-4817-BD8B-0BFE39F2868E}"/>
                </a:ext>
              </a:extLst>
            </p:cNvPr>
            <p:cNvSpPr/>
            <p:nvPr/>
          </p:nvSpPr>
          <p:spPr>
            <a:xfrm rot="3785912">
              <a:off x="2098206" y="366963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1964ACF2-A3EE-411F-971B-05913077A639}"/>
                </a:ext>
              </a:extLst>
            </p:cNvPr>
            <p:cNvSpPr/>
            <p:nvPr/>
          </p:nvSpPr>
          <p:spPr>
            <a:xfrm rot="6977690">
              <a:off x="1891258" y="3674898"/>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C259C19F-030A-4A60-BC33-7BB869611185}"/>
                </a:ext>
              </a:extLst>
            </p:cNvPr>
            <p:cNvSpPr/>
            <p:nvPr/>
          </p:nvSpPr>
          <p:spPr>
            <a:xfrm rot="14757174">
              <a:off x="1887843" y="3192093"/>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C1BE8586-EAFF-4A20-95CE-563880EEBA8F}"/>
                </a:ext>
              </a:extLst>
            </p:cNvPr>
            <p:cNvSpPr/>
            <p:nvPr/>
          </p:nvSpPr>
          <p:spPr>
            <a:xfrm rot="11811914">
              <a:off x="1744165" y="333828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16" descr="Satellitenantenne">
            <a:extLst>
              <a:ext uri="{FF2B5EF4-FFF2-40B4-BE49-F238E27FC236}">
                <a16:creationId xmlns:a16="http://schemas.microsoft.com/office/drawing/2014/main" id="{ECB6C56B-F63B-4E09-84A9-5AD683947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494981" y="3292488"/>
            <a:ext cx="858819" cy="914400"/>
          </a:xfrm>
          <a:prstGeom prst="rect">
            <a:avLst/>
          </a:prstGeom>
        </p:spPr>
      </p:pic>
      <p:cxnSp>
        <p:nvCxnSpPr>
          <p:cNvPr id="41" name="Gerade Verbindung mit Pfeil 40">
            <a:extLst>
              <a:ext uri="{FF2B5EF4-FFF2-40B4-BE49-F238E27FC236}">
                <a16:creationId xmlns:a16="http://schemas.microsoft.com/office/drawing/2014/main" id="{D1ACF5BD-F70F-477D-923F-8DFC669F55B4}"/>
              </a:ext>
            </a:extLst>
          </p:cNvPr>
          <p:cNvCxnSpPr>
            <a:cxnSpLocks/>
          </p:cNvCxnSpPr>
          <p:nvPr/>
        </p:nvCxnSpPr>
        <p:spPr>
          <a:xfrm>
            <a:off x="3436876" y="4080201"/>
            <a:ext cx="291528" cy="0"/>
          </a:xfrm>
          <a:prstGeom prst="straightConnector1">
            <a:avLst/>
          </a:prstGeom>
          <a:ln w="41275">
            <a:headEnd type="triangle"/>
            <a:tailEnd type="triangle"/>
          </a:ln>
        </p:spPr>
        <p:style>
          <a:lnRef idx="3">
            <a:schemeClr val="dk1"/>
          </a:lnRef>
          <a:fillRef idx="0">
            <a:schemeClr val="dk1"/>
          </a:fillRef>
          <a:effectRef idx="2">
            <a:schemeClr val="dk1"/>
          </a:effectRef>
          <a:fontRef idx="minor">
            <a:schemeClr val="tx1"/>
          </a:fontRef>
        </p:style>
      </p:cxnSp>
      <p:sp>
        <p:nvSpPr>
          <p:cNvPr id="42" name="Textfeld 41">
            <a:extLst>
              <a:ext uri="{FF2B5EF4-FFF2-40B4-BE49-F238E27FC236}">
                <a16:creationId xmlns:a16="http://schemas.microsoft.com/office/drawing/2014/main" id="{4993AE15-EA5B-4B93-8082-A61E12A43256}"/>
              </a:ext>
            </a:extLst>
          </p:cNvPr>
          <p:cNvSpPr txBox="1"/>
          <p:nvPr/>
        </p:nvSpPr>
        <p:spPr>
          <a:xfrm>
            <a:off x="3872101" y="3749688"/>
            <a:ext cx="1323696" cy="646331"/>
          </a:xfrm>
          <a:prstGeom prst="rect">
            <a:avLst/>
          </a:prstGeom>
          <a:noFill/>
        </p:spPr>
        <p:txBody>
          <a:bodyPr wrap="square" rtlCol="0">
            <a:spAutoFit/>
          </a:bodyPr>
          <a:lstStyle/>
          <a:p>
            <a:r>
              <a:rPr lang="de-DE" dirty="0"/>
              <a:t>Teilweise</a:t>
            </a:r>
            <a:br>
              <a:rPr lang="de-DE" dirty="0"/>
            </a:br>
            <a:r>
              <a:rPr lang="de-DE" dirty="0"/>
              <a:t>durchsichtig</a:t>
            </a:r>
          </a:p>
        </p:txBody>
      </p:sp>
    </p:spTree>
    <p:extLst>
      <p:ext uri="{BB962C8B-B14F-4D97-AF65-F5344CB8AC3E}">
        <p14:creationId xmlns:p14="http://schemas.microsoft.com/office/powerpoint/2010/main" val="2943504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lke 2">
            <a:extLst>
              <a:ext uri="{FF2B5EF4-FFF2-40B4-BE49-F238E27FC236}">
                <a16:creationId xmlns:a16="http://schemas.microsoft.com/office/drawing/2014/main" id="{26C7192A-519B-46C8-8BE9-157A608EDB35}"/>
              </a:ext>
            </a:extLst>
          </p:cNvPr>
          <p:cNvSpPr/>
          <p:nvPr/>
        </p:nvSpPr>
        <p:spPr>
          <a:xfrm rot="5400000">
            <a:off x="-1371434" y="1591471"/>
            <a:ext cx="6584975" cy="3675057"/>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8" name="Gruppieren 17">
            <a:extLst>
              <a:ext uri="{FF2B5EF4-FFF2-40B4-BE49-F238E27FC236}">
                <a16:creationId xmlns:a16="http://schemas.microsoft.com/office/drawing/2014/main" id="{28578994-03BF-4784-B76F-17FDE92DE76A}"/>
              </a:ext>
            </a:extLst>
          </p:cNvPr>
          <p:cNvGrpSpPr/>
          <p:nvPr/>
        </p:nvGrpSpPr>
        <p:grpSpPr>
          <a:xfrm>
            <a:off x="2779331" y="2304531"/>
            <a:ext cx="1173699" cy="1173699"/>
            <a:chOff x="1147300" y="2532181"/>
            <a:chExt cx="1892873" cy="1892873"/>
          </a:xfrm>
        </p:grpSpPr>
        <p:sp>
          <p:nvSpPr>
            <p:cNvPr id="4" name="Ellipse 3">
              <a:extLst>
                <a:ext uri="{FF2B5EF4-FFF2-40B4-BE49-F238E27FC236}">
                  <a16:creationId xmlns:a16="http://schemas.microsoft.com/office/drawing/2014/main" id="{D1557895-4142-4D51-BB66-54197BC46D6F}"/>
                </a:ext>
              </a:extLst>
            </p:cNvPr>
            <p:cNvSpPr/>
            <p:nvPr/>
          </p:nvSpPr>
          <p:spPr>
            <a:xfrm>
              <a:off x="1147300" y="2532181"/>
              <a:ext cx="1892873" cy="1892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onne 4">
              <a:extLst>
                <a:ext uri="{FF2B5EF4-FFF2-40B4-BE49-F238E27FC236}">
                  <a16:creationId xmlns:a16="http://schemas.microsoft.com/office/drawing/2014/main" id="{875913D0-45CD-48B1-9E82-D23337086689}"/>
                </a:ext>
              </a:extLst>
            </p:cNvPr>
            <p:cNvSpPr/>
            <p:nvPr/>
          </p:nvSpPr>
          <p:spPr>
            <a:xfrm>
              <a:off x="1921054" y="3305935"/>
              <a:ext cx="345365" cy="345365"/>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4139EFB3-95C2-45E2-8923-73A98FDF0009}"/>
                </a:ext>
              </a:extLst>
            </p:cNvPr>
            <p:cNvSpPr/>
            <p:nvPr/>
          </p:nvSpPr>
          <p:spPr>
            <a:xfrm rot="17474097">
              <a:off x="2081605" y="3192770"/>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148D0A00-58F5-4EC5-ADEC-B9AE4AE2527E}"/>
                </a:ext>
              </a:extLst>
            </p:cNvPr>
            <p:cNvSpPr/>
            <p:nvPr/>
          </p:nvSpPr>
          <p:spPr>
            <a:xfrm rot="19986200">
              <a:off x="2223780" y="33287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A1B3F23C-A9F8-4603-A22D-F2D6A7391D07}"/>
                </a:ext>
              </a:extLst>
            </p:cNvPr>
            <p:cNvSpPr/>
            <p:nvPr/>
          </p:nvSpPr>
          <p:spPr>
            <a:xfrm rot="9450953">
              <a:off x="1747147" y="3532247"/>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A2A699D3-1866-4890-AAB3-CC48158AF7DB}"/>
                </a:ext>
              </a:extLst>
            </p:cNvPr>
            <p:cNvSpPr/>
            <p:nvPr/>
          </p:nvSpPr>
          <p:spPr>
            <a:xfrm rot="1152565">
              <a:off x="2232542" y="353050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4AE787-A53A-4817-BD8B-0BFE39F2868E}"/>
                </a:ext>
              </a:extLst>
            </p:cNvPr>
            <p:cNvSpPr/>
            <p:nvPr/>
          </p:nvSpPr>
          <p:spPr>
            <a:xfrm rot="3785912">
              <a:off x="2098206" y="366963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1964ACF2-A3EE-411F-971B-05913077A639}"/>
                </a:ext>
              </a:extLst>
            </p:cNvPr>
            <p:cNvSpPr/>
            <p:nvPr/>
          </p:nvSpPr>
          <p:spPr>
            <a:xfrm rot="6977690">
              <a:off x="1891258" y="3674898"/>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C259C19F-030A-4A60-BC33-7BB869611185}"/>
                </a:ext>
              </a:extLst>
            </p:cNvPr>
            <p:cNvSpPr/>
            <p:nvPr/>
          </p:nvSpPr>
          <p:spPr>
            <a:xfrm rot="14757174">
              <a:off x="1887843" y="3192093"/>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C1BE8586-EAFF-4A20-95CE-563880EEBA8F}"/>
                </a:ext>
              </a:extLst>
            </p:cNvPr>
            <p:cNvSpPr/>
            <p:nvPr/>
          </p:nvSpPr>
          <p:spPr>
            <a:xfrm rot="11811914">
              <a:off x="1744165" y="3338286"/>
              <a:ext cx="209982" cy="8968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16" descr="Satellitenantenne">
            <a:extLst>
              <a:ext uri="{FF2B5EF4-FFF2-40B4-BE49-F238E27FC236}">
                <a16:creationId xmlns:a16="http://schemas.microsoft.com/office/drawing/2014/main" id="{ECB6C56B-F63B-4E09-84A9-5AD683947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494981" y="3292488"/>
            <a:ext cx="858819" cy="914400"/>
          </a:xfrm>
          <a:prstGeom prst="rect">
            <a:avLst/>
          </a:prstGeom>
        </p:spPr>
      </p:pic>
      <p:sp>
        <p:nvSpPr>
          <p:cNvPr id="14" name="Trapezoid 13">
            <a:extLst>
              <a:ext uri="{FF2B5EF4-FFF2-40B4-BE49-F238E27FC236}">
                <a16:creationId xmlns:a16="http://schemas.microsoft.com/office/drawing/2014/main" id="{A6B5C289-D767-4564-9557-EA81C33C0912}"/>
              </a:ext>
            </a:extLst>
          </p:cNvPr>
          <p:cNvSpPr/>
          <p:nvPr/>
        </p:nvSpPr>
        <p:spPr>
          <a:xfrm rot="15358832">
            <a:off x="3200447" y="2129601"/>
            <a:ext cx="1717747" cy="1199970"/>
          </a:xfrm>
          <a:prstGeom prst="trapezoid">
            <a:avLst/>
          </a:prstGeom>
          <a:gradFill>
            <a:gsLst>
              <a:gs pos="38000">
                <a:srgbClr val="F04C4C"/>
              </a:gs>
              <a:gs pos="27000">
                <a:srgbClr val="E03333"/>
              </a:gs>
              <a:gs pos="0">
                <a:srgbClr val="C00000"/>
              </a:gs>
              <a:gs pos="100000">
                <a:srgbClr val="FFDDDD">
                  <a:alpha val="4902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 Verbindung mit Pfeil 15">
            <a:extLst>
              <a:ext uri="{FF2B5EF4-FFF2-40B4-BE49-F238E27FC236}">
                <a16:creationId xmlns:a16="http://schemas.microsoft.com/office/drawing/2014/main" id="{030D44CD-ED2F-408F-9468-4788FD94B5DD}"/>
              </a:ext>
            </a:extLst>
          </p:cNvPr>
          <p:cNvCxnSpPr>
            <a:cxnSpLocks/>
          </p:cNvCxnSpPr>
          <p:nvPr/>
        </p:nvCxnSpPr>
        <p:spPr>
          <a:xfrm flipV="1">
            <a:off x="3898654" y="1753564"/>
            <a:ext cx="877264" cy="5160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Gerade Verbindung mit Pfeil 18">
            <a:extLst>
              <a:ext uri="{FF2B5EF4-FFF2-40B4-BE49-F238E27FC236}">
                <a16:creationId xmlns:a16="http://schemas.microsoft.com/office/drawing/2014/main" id="{991A9C5B-CD8F-49D7-8A12-33C70F43A2DD}"/>
              </a:ext>
            </a:extLst>
          </p:cNvPr>
          <p:cNvCxnSpPr>
            <a:cxnSpLocks/>
          </p:cNvCxnSpPr>
          <p:nvPr/>
        </p:nvCxnSpPr>
        <p:spPr>
          <a:xfrm flipV="1">
            <a:off x="3953030" y="2436208"/>
            <a:ext cx="941658" cy="2345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Gerade Verbindung mit Pfeil 19">
            <a:extLst>
              <a:ext uri="{FF2B5EF4-FFF2-40B4-BE49-F238E27FC236}">
                <a16:creationId xmlns:a16="http://schemas.microsoft.com/office/drawing/2014/main" id="{921941D6-A08A-426E-8514-67277A5EC0B6}"/>
              </a:ext>
            </a:extLst>
          </p:cNvPr>
          <p:cNvCxnSpPr>
            <a:cxnSpLocks/>
          </p:cNvCxnSpPr>
          <p:nvPr/>
        </p:nvCxnSpPr>
        <p:spPr>
          <a:xfrm flipV="1">
            <a:off x="4044122" y="3150345"/>
            <a:ext cx="1095037"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Titel 1">
            <a:extLst>
              <a:ext uri="{FF2B5EF4-FFF2-40B4-BE49-F238E27FC236}">
                <a16:creationId xmlns:a16="http://schemas.microsoft.com/office/drawing/2014/main" id="{1CBD7544-20FF-48B6-8928-BB48011ADD34}"/>
              </a:ext>
            </a:extLst>
          </p:cNvPr>
          <p:cNvSpPr txBox="1">
            <a:spLocks/>
          </p:cNvSpPr>
          <p:nvPr/>
        </p:nvSpPr>
        <p:spPr>
          <a:xfrm>
            <a:off x="3436876" y="365125"/>
            <a:ext cx="79169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Oberflächlich….</a:t>
            </a:r>
            <a:endParaRPr lang="de-DE" dirty="0"/>
          </a:p>
        </p:txBody>
      </p:sp>
    </p:spTree>
    <p:extLst>
      <p:ext uri="{BB962C8B-B14F-4D97-AF65-F5344CB8AC3E}">
        <p14:creationId xmlns:p14="http://schemas.microsoft.com/office/powerpoint/2010/main" val="8656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lke 2">
            <a:extLst>
              <a:ext uri="{FF2B5EF4-FFF2-40B4-BE49-F238E27FC236}">
                <a16:creationId xmlns:a16="http://schemas.microsoft.com/office/drawing/2014/main" id="{26C7192A-519B-46C8-8BE9-157A608EDB35}"/>
              </a:ext>
            </a:extLst>
          </p:cNvPr>
          <p:cNvSpPr/>
          <p:nvPr/>
        </p:nvSpPr>
        <p:spPr>
          <a:xfrm rot="5400000">
            <a:off x="-1371434" y="1591471"/>
            <a:ext cx="6584975" cy="3675057"/>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Sehne 14">
            <a:extLst>
              <a:ext uri="{FF2B5EF4-FFF2-40B4-BE49-F238E27FC236}">
                <a16:creationId xmlns:a16="http://schemas.microsoft.com/office/drawing/2014/main" id="{E9EA58F8-D7DB-4A9D-B673-A55F15783A85}"/>
              </a:ext>
            </a:extLst>
          </p:cNvPr>
          <p:cNvSpPr/>
          <p:nvPr/>
        </p:nvSpPr>
        <p:spPr>
          <a:xfrm rot="11196650">
            <a:off x="2186844" y="2144936"/>
            <a:ext cx="1458800" cy="1746640"/>
          </a:xfrm>
          <a:prstGeom prst="chord">
            <a:avLst>
              <a:gd name="adj1" fmla="val 5599235"/>
              <a:gd name="adj2" fmla="val 13085884"/>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99C1B7B-F39B-47A4-8DAD-D0B415E068BE}"/>
              </a:ext>
            </a:extLst>
          </p:cNvPr>
          <p:cNvSpPr>
            <a:spLocks noGrp="1"/>
          </p:cNvSpPr>
          <p:nvPr>
            <p:ph type="title"/>
          </p:nvPr>
        </p:nvSpPr>
        <p:spPr>
          <a:xfrm>
            <a:off x="1827124" y="365125"/>
            <a:ext cx="9526676" cy="1325563"/>
          </a:xfrm>
        </p:spPr>
        <p:txBody>
          <a:bodyPr/>
          <a:lstStyle/>
          <a:p>
            <a:r>
              <a:rPr lang="de-DE" dirty="0"/>
              <a:t>Oberflächlich….</a:t>
            </a:r>
          </a:p>
        </p:txBody>
      </p:sp>
      <p:pic>
        <p:nvPicPr>
          <p:cNvPr id="17" name="Grafik 16" descr="Satellitenantenne">
            <a:extLst>
              <a:ext uri="{FF2B5EF4-FFF2-40B4-BE49-F238E27FC236}">
                <a16:creationId xmlns:a16="http://schemas.microsoft.com/office/drawing/2014/main" id="{ECB6C56B-F63B-4E09-84A9-5AD683947C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494981" y="3292488"/>
            <a:ext cx="858819" cy="914400"/>
          </a:xfrm>
          <a:prstGeom prst="rect">
            <a:avLst/>
          </a:prstGeom>
        </p:spPr>
      </p:pic>
      <p:sp>
        <p:nvSpPr>
          <p:cNvPr id="24" name="Ellipse 23">
            <a:extLst>
              <a:ext uri="{FF2B5EF4-FFF2-40B4-BE49-F238E27FC236}">
                <a16:creationId xmlns:a16="http://schemas.microsoft.com/office/drawing/2014/main" id="{2B3BC109-C977-45A2-86AF-4CDFAB0DE782}"/>
              </a:ext>
            </a:extLst>
          </p:cNvPr>
          <p:cNvSpPr/>
          <p:nvPr/>
        </p:nvSpPr>
        <p:spPr>
          <a:xfrm rot="2141112">
            <a:off x="2667060" y="1833979"/>
            <a:ext cx="650240" cy="776004"/>
          </a:xfrm>
          <a:prstGeom prst="ellipse">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ilkreis 24">
            <a:extLst>
              <a:ext uri="{FF2B5EF4-FFF2-40B4-BE49-F238E27FC236}">
                <a16:creationId xmlns:a16="http://schemas.microsoft.com/office/drawing/2014/main" id="{3591739E-E45A-4358-83B8-11258423025D}"/>
              </a:ext>
            </a:extLst>
          </p:cNvPr>
          <p:cNvSpPr/>
          <p:nvPr/>
        </p:nvSpPr>
        <p:spPr>
          <a:xfrm rot="1979066">
            <a:off x="2548605" y="2201006"/>
            <a:ext cx="1504606" cy="1504606"/>
          </a:xfrm>
          <a:prstGeom prst="pie">
            <a:avLst>
              <a:gd name="adj1" fmla="val 2087337"/>
              <a:gd name="adj2" fmla="val 1437753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Teilkreis 22">
            <a:extLst>
              <a:ext uri="{FF2B5EF4-FFF2-40B4-BE49-F238E27FC236}">
                <a16:creationId xmlns:a16="http://schemas.microsoft.com/office/drawing/2014/main" id="{71783FC3-F7C7-4445-B7DA-81F59EA41CA7}"/>
              </a:ext>
            </a:extLst>
          </p:cNvPr>
          <p:cNvSpPr/>
          <p:nvPr/>
        </p:nvSpPr>
        <p:spPr>
          <a:xfrm rot="1979066">
            <a:off x="2647120" y="2295514"/>
            <a:ext cx="1299603" cy="1299603"/>
          </a:xfrm>
          <a:prstGeom prst="pie">
            <a:avLst>
              <a:gd name="adj1" fmla="val 2081438"/>
              <a:gd name="adj2" fmla="val 1437753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1" name="Gruppieren 20">
            <a:extLst>
              <a:ext uri="{FF2B5EF4-FFF2-40B4-BE49-F238E27FC236}">
                <a16:creationId xmlns:a16="http://schemas.microsoft.com/office/drawing/2014/main" id="{2E1F74D9-E8B1-44A8-B776-419F54D2F792}"/>
              </a:ext>
            </a:extLst>
          </p:cNvPr>
          <p:cNvGrpSpPr/>
          <p:nvPr/>
        </p:nvGrpSpPr>
        <p:grpSpPr>
          <a:xfrm>
            <a:off x="3080407" y="2753274"/>
            <a:ext cx="433027" cy="429572"/>
            <a:chOff x="3149424" y="2676420"/>
            <a:chExt cx="433027" cy="429572"/>
          </a:xfrm>
        </p:grpSpPr>
        <p:sp>
          <p:nvSpPr>
            <p:cNvPr id="5" name="Sonne 4">
              <a:extLst>
                <a:ext uri="{FF2B5EF4-FFF2-40B4-BE49-F238E27FC236}">
                  <a16:creationId xmlns:a16="http://schemas.microsoft.com/office/drawing/2014/main" id="{875913D0-45CD-48B1-9E82-D23337086689}"/>
                </a:ext>
              </a:extLst>
            </p:cNvPr>
            <p:cNvSpPr/>
            <p:nvPr/>
          </p:nvSpPr>
          <p:spPr>
            <a:xfrm>
              <a:off x="3259107" y="2784307"/>
              <a:ext cx="214148" cy="21414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4139EFB3-95C2-45E2-8923-73A98FDF0009}"/>
                </a:ext>
              </a:extLst>
            </p:cNvPr>
            <p:cNvSpPr/>
            <p:nvPr/>
          </p:nvSpPr>
          <p:spPr>
            <a:xfrm rot="17474097">
              <a:off x="3358658" y="271413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148D0A00-58F5-4EC5-ADEC-B9AE4AE2527E}"/>
                </a:ext>
              </a:extLst>
            </p:cNvPr>
            <p:cNvSpPr/>
            <p:nvPr/>
          </p:nvSpPr>
          <p:spPr>
            <a:xfrm rot="19986200">
              <a:off x="3446816" y="2798451"/>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A1B3F23C-A9F8-4603-A22D-F2D6A7391D07}"/>
                </a:ext>
              </a:extLst>
            </p:cNvPr>
            <p:cNvSpPr/>
            <p:nvPr/>
          </p:nvSpPr>
          <p:spPr>
            <a:xfrm rot="9450953">
              <a:off x="3151273" y="292463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A2A699D3-1866-4890-AAB3-CC48158AF7DB}"/>
                </a:ext>
              </a:extLst>
            </p:cNvPr>
            <p:cNvSpPr/>
            <p:nvPr/>
          </p:nvSpPr>
          <p:spPr>
            <a:xfrm rot="1152565">
              <a:off x="3452249" y="2923555"/>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4AE787-A53A-4817-BD8B-0BFE39F2868E}"/>
                </a:ext>
              </a:extLst>
            </p:cNvPr>
            <p:cNvSpPr/>
            <p:nvPr/>
          </p:nvSpPr>
          <p:spPr>
            <a:xfrm rot="3785912">
              <a:off x="3368952" y="300982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1964ACF2-A3EE-411F-971B-05913077A639}"/>
                </a:ext>
              </a:extLst>
            </p:cNvPr>
            <p:cNvSpPr/>
            <p:nvPr/>
          </p:nvSpPr>
          <p:spPr>
            <a:xfrm rot="6977690">
              <a:off x="3240631" y="301308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C259C19F-030A-4A60-BC33-7BB869611185}"/>
                </a:ext>
              </a:extLst>
            </p:cNvPr>
            <p:cNvSpPr/>
            <p:nvPr/>
          </p:nvSpPr>
          <p:spPr>
            <a:xfrm rot="14757174">
              <a:off x="3238514" y="271371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C1BE8586-EAFF-4A20-95CE-563880EEBA8F}"/>
                </a:ext>
              </a:extLst>
            </p:cNvPr>
            <p:cNvSpPr/>
            <p:nvPr/>
          </p:nvSpPr>
          <p:spPr>
            <a:xfrm rot="11811914">
              <a:off x="3149424" y="2804366"/>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6" name="Textfeld 25">
            <a:extLst>
              <a:ext uri="{FF2B5EF4-FFF2-40B4-BE49-F238E27FC236}">
                <a16:creationId xmlns:a16="http://schemas.microsoft.com/office/drawing/2014/main" id="{8EEFF716-8344-459A-86FF-4D617EDA0F61}"/>
              </a:ext>
            </a:extLst>
          </p:cNvPr>
          <p:cNvSpPr txBox="1"/>
          <p:nvPr/>
        </p:nvSpPr>
        <p:spPr>
          <a:xfrm>
            <a:off x="4348657" y="2386412"/>
            <a:ext cx="5752551" cy="4708981"/>
          </a:xfrm>
          <a:prstGeom prst="rect">
            <a:avLst/>
          </a:prstGeom>
          <a:noFill/>
        </p:spPr>
        <p:txBody>
          <a:bodyPr wrap="square" rtlCol="0">
            <a:spAutoFit/>
          </a:bodyPr>
          <a:lstStyle/>
          <a:p>
            <a:pPr marL="285750" indent="-285750">
              <a:buFont typeface="Arial" panose="020B0604020202020204" pitchFamily="34" charset="0"/>
              <a:buChar char="•"/>
            </a:pPr>
            <a:r>
              <a:rPr lang="de-DE" sz="2000" dirty="0"/>
              <a:t>HII Region</a:t>
            </a:r>
          </a:p>
          <a:p>
            <a:pPr marL="742950" lvl="1" indent="-285750">
              <a:buFont typeface="Arial" panose="020B0604020202020204" pitchFamily="34" charset="0"/>
              <a:buChar char="•"/>
            </a:pPr>
            <a:r>
              <a:rPr lang="de-DE" sz="2000" dirty="0"/>
              <a:t>Hohlraum gefüllt mit heißem Wasserstoffgas</a:t>
            </a:r>
          </a:p>
          <a:p>
            <a:pPr marL="285750" indent="-285750">
              <a:buFont typeface="Arial" panose="020B0604020202020204" pitchFamily="34" charset="0"/>
              <a:buChar char="•"/>
            </a:pPr>
            <a:r>
              <a:rPr lang="de-DE" sz="2000" dirty="0"/>
              <a:t>Innenwände durch intensive UV Strahlung bestrahlt</a:t>
            </a:r>
          </a:p>
          <a:p>
            <a:pPr marL="742950" lvl="1" indent="-285750">
              <a:buFont typeface="Arial" panose="020B0604020202020204" pitchFamily="34" charset="0"/>
              <a:buChar char="•"/>
            </a:pPr>
            <a:r>
              <a:rPr lang="de-DE" sz="2000" dirty="0"/>
              <a:t>Heißer Staub (24µm Strahlung)</a:t>
            </a:r>
          </a:p>
          <a:p>
            <a:pPr marL="742950" lvl="1" indent="-285750">
              <a:buFont typeface="Arial" panose="020B0604020202020204" pitchFamily="34" charset="0"/>
              <a:buChar char="•"/>
            </a:pPr>
            <a:r>
              <a:rPr lang="de-DE" sz="2000" dirty="0"/>
              <a:t>Heißes Gas</a:t>
            </a:r>
          </a:p>
          <a:p>
            <a:pPr marL="1200150" lvl="2" indent="-285750">
              <a:buFont typeface="Arial" panose="020B0604020202020204" pitchFamily="34" charset="0"/>
              <a:buChar char="•"/>
            </a:pPr>
            <a:r>
              <a:rPr lang="de-DE" sz="2000" dirty="0"/>
              <a:t>Ionisierter Kohlenstoff C</a:t>
            </a:r>
            <a:r>
              <a:rPr lang="de-DE" sz="2000" baseline="30000" dirty="0"/>
              <a:t>+</a:t>
            </a:r>
            <a:br>
              <a:rPr lang="de-DE" sz="2000" baseline="30000" dirty="0"/>
            </a:br>
            <a:r>
              <a:rPr lang="de-DE" sz="2000" dirty="0"/>
              <a:t>@ 1900 GHz = 157µm</a:t>
            </a:r>
          </a:p>
          <a:p>
            <a:pPr marL="1200150" lvl="2" indent="-285750">
              <a:buFont typeface="Arial" panose="020B0604020202020204" pitchFamily="34" charset="0"/>
              <a:buChar char="•"/>
            </a:pPr>
            <a:r>
              <a:rPr lang="de-DE" sz="2000" dirty="0"/>
              <a:t>Neutraler Sauerstoff O</a:t>
            </a:r>
            <a:br>
              <a:rPr lang="de-DE" sz="2000" dirty="0"/>
            </a:br>
            <a:r>
              <a:rPr lang="de-DE" sz="2000" dirty="0"/>
              <a:t>@ 4745 GHz = 63µm</a:t>
            </a:r>
          </a:p>
          <a:p>
            <a:pPr marL="285750" indent="-285750">
              <a:buFont typeface="Arial" panose="020B0604020202020204" pitchFamily="34" charset="0"/>
              <a:buChar char="•"/>
            </a:pPr>
            <a:r>
              <a:rPr lang="de-DE" sz="2000" dirty="0"/>
              <a:t>Vor dem Hintergrund der Molekülwolke bei 10-30K</a:t>
            </a:r>
          </a:p>
          <a:p>
            <a:pPr marL="742950" lvl="1" indent="-285750">
              <a:buFont typeface="Arial" panose="020B0604020202020204" pitchFamily="34" charset="0"/>
              <a:buChar char="•"/>
            </a:pPr>
            <a:r>
              <a:rPr lang="de-DE" sz="2000" dirty="0"/>
              <a:t>Kalter Staub @ 160µm</a:t>
            </a:r>
          </a:p>
          <a:p>
            <a:pPr marL="742950" lvl="1" indent="-285750">
              <a:buFont typeface="Arial" panose="020B0604020202020204" pitchFamily="34" charset="0"/>
              <a:buChar char="•"/>
            </a:pPr>
            <a:r>
              <a:rPr lang="de-DE" sz="2000" dirty="0"/>
              <a:t>Kaltes Gas</a:t>
            </a:r>
          </a:p>
          <a:p>
            <a:pPr marL="1200150" lvl="2" indent="-285750">
              <a:buFont typeface="Arial" panose="020B0604020202020204" pitchFamily="34" charset="0"/>
              <a:buChar char="•"/>
            </a:pPr>
            <a:r>
              <a:rPr lang="de-DE" sz="2000" dirty="0"/>
              <a:t>CO, C, …</a:t>
            </a:r>
            <a:br>
              <a:rPr lang="de-DE" sz="2000" dirty="0"/>
            </a:br>
            <a:endParaRPr lang="de-DE" sz="2000" dirty="0"/>
          </a:p>
        </p:txBody>
      </p:sp>
    </p:spTree>
    <p:extLst>
      <p:ext uri="{BB962C8B-B14F-4D97-AF65-F5344CB8AC3E}">
        <p14:creationId xmlns:p14="http://schemas.microsoft.com/office/powerpoint/2010/main" val="2381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lke 2">
            <a:extLst>
              <a:ext uri="{FF2B5EF4-FFF2-40B4-BE49-F238E27FC236}">
                <a16:creationId xmlns:a16="http://schemas.microsoft.com/office/drawing/2014/main" id="{26C7192A-519B-46C8-8BE9-157A608EDB35}"/>
              </a:ext>
            </a:extLst>
          </p:cNvPr>
          <p:cNvSpPr/>
          <p:nvPr/>
        </p:nvSpPr>
        <p:spPr>
          <a:xfrm rot="5400000">
            <a:off x="-1371434" y="1591471"/>
            <a:ext cx="6584975" cy="3675057"/>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Sehne 14">
            <a:extLst>
              <a:ext uri="{FF2B5EF4-FFF2-40B4-BE49-F238E27FC236}">
                <a16:creationId xmlns:a16="http://schemas.microsoft.com/office/drawing/2014/main" id="{E9EA58F8-D7DB-4A9D-B673-A55F15783A85}"/>
              </a:ext>
            </a:extLst>
          </p:cNvPr>
          <p:cNvSpPr/>
          <p:nvPr/>
        </p:nvSpPr>
        <p:spPr>
          <a:xfrm rot="11196650">
            <a:off x="2186844" y="2144936"/>
            <a:ext cx="1458800" cy="1746640"/>
          </a:xfrm>
          <a:prstGeom prst="chord">
            <a:avLst>
              <a:gd name="adj1" fmla="val 5599235"/>
              <a:gd name="adj2" fmla="val 13085884"/>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99C1B7B-F39B-47A4-8DAD-D0B415E068BE}"/>
              </a:ext>
            </a:extLst>
          </p:cNvPr>
          <p:cNvSpPr>
            <a:spLocks noGrp="1"/>
          </p:cNvSpPr>
          <p:nvPr>
            <p:ph type="title"/>
          </p:nvPr>
        </p:nvSpPr>
        <p:spPr>
          <a:xfrm>
            <a:off x="1827124" y="365125"/>
            <a:ext cx="9526676" cy="1325563"/>
          </a:xfrm>
        </p:spPr>
        <p:txBody>
          <a:bodyPr/>
          <a:lstStyle/>
          <a:p>
            <a:r>
              <a:rPr lang="de-DE" dirty="0"/>
              <a:t>Oberflächlich….</a:t>
            </a:r>
          </a:p>
        </p:txBody>
      </p:sp>
      <p:pic>
        <p:nvPicPr>
          <p:cNvPr id="17" name="Grafik 16" descr="Satellitenantenne">
            <a:extLst>
              <a:ext uri="{FF2B5EF4-FFF2-40B4-BE49-F238E27FC236}">
                <a16:creationId xmlns:a16="http://schemas.microsoft.com/office/drawing/2014/main" id="{ECB6C56B-F63B-4E09-84A9-5AD683947C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494981" y="3292488"/>
            <a:ext cx="858819" cy="914400"/>
          </a:xfrm>
          <a:prstGeom prst="rect">
            <a:avLst/>
          </a:prstGeom>
        </p:spPr>
      </p:pic>
      <p:sp>
        <p:nvSpPr>
          <p:cNvPr id="24" name="Ellipse 23">
            <a:extLst>
              <a:ext uri="{FF2B5EF4-FFF2-40B4-BE49-F238E27FC236}">
                <a16:creationId xmlns:a16="http://schemas.microsoft.com/office/drawing/2014/main" id="{2B3BC109-C977-45A2-86AF-4CDFAB0DE782}"/>
              </a:ext>
            </a:extLst>
          </p:cNvPr>
          <p:cNvSpPr/>
          <p:nvPr/>
        </p:nvSpPr>
        <p:spPr>
          <a:xfrm rot="2141112">
            <a:off x="2667060" y="1833979"/>
            <a:ext cx="650240" cy="776004"/>
          </a:xfrm>
          <a:prstGeom prst="ellipse">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ilkreis 24">
            <a:extLst>
              <a:ext uri="{FF2B5EF4-FFF2-40B4-BE49-F238E27FC236}">
                <a16:creationId xmlns:a16="http://schemas.microsoft.com/office/drawing/2014/main" id="{3591739E-E45A-4358-83B8-11258423025D}"/>
              </a:ext>
            </a:extLst>
          </p:cNvPr>
          <p:cNvSpPr/>
          <p:nvPr/>
        </p:nvSpPr>
        <p:spPr>
          <a:xfrm rot="1979066">
            <a:off x="2548605" y="2201006"/>
            <a:ext cx="1504606" cy="1504606"/>
          </a:xfrm>
          <a:prstGeom prst="pie">
            <a:avLst>
              <a:gd name="adj1" fmla="val 2087337"/>
              <a:gd name="adj2" fmla="val 1437753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Teilkreis 22">
            <a:extLst>
              <a:ext uri="{FF2B5EF4-FFF2-40B4-BE49-F238E27FC236}">
                <a16:creationId xmlns:a16="http://schemas.microsoft.com/office/drawing/2014/main" id="{71783FC3-F7C7-4445-B7DA-81F59EA41CA7}"/>
              </a:ext>
            </a:extLst>
          </p:cNvPr>
          <p:cNvSpPr/>
          <p:nvPr/>
        </p:nvSpPr>
        <p:spPr>
          <a:xfrm rot="1979066">
            <a:off x="2647120" y="2295514"/>
            <a:ext cx="1299603" cy="1299603"/>
          </a:xfrm>
          <a:prstGeom prst="pie">
            <a:avLst>
              <a:gd name="adj1" fmla="val 2081438"/>
              <a:gd name="adj2" fmla="val 1437753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1" name="Gruppieren 20">
            <a:extLst>
              <a:ext uri="{FF2B5EF4-FFF2-40B4-BE49-F238E27FC236}">
                <a16:creationId xmlns:a16="http://schemas.microsoft.com/office/drawing/2014/main" id="{2E1F74D9-E8B1-44A8-B776-419F54D2F792}"/>
              </a:ext>
            </a:extLst>
          </p:cNvPr>
          <p:cNvGrpSpPr/>
          <p:nvPr/>
        </p:nvGrpSpPr>
        <p:grpSpPr>
          <a:xfrm>
            <a:off x="3080407" y="2753274"/>
            <a:ext cx="433027" cy="429572"/>
            <a:chOff x="3149424" y="2676420"/>
            <a:chExt cx="433027" cy="429572"/>
          </a:xfrm>
        </p:grpSpPr>
        <p:sp>
          <p:nvSpPr>
            <p:cNvPr id="5" name="Sonne 4">
              <a:extLst>
                <a:ext uri="{FF2B5EF4-FFF2-40B4-BE49-F238E27FC236}">
                  <a16:creationId xmlns:a16="http://schemas.microsoft.com/office/drawing/2014/main" id="{875913D0-45CD-48B1-9E82-D23337086689}"/>
                </a:ext>
              </a:extLst>
            </p:cNvPr>
            <p:cNvSpPr/>
            <p:nvPr/>
          </p:nvSpPr>
          <p:spPr>
            <a:xfrm>
              <a:off x="3259107" y="2784307"/>
              <a:ext cx="214148" cy="21414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4139EFB3-95C2-45E2-8923-73A98FDF0009}"/>
                </a:ext>
              </a:extLst>
            </p:cNvPr>
            <p:cNvSpPr/>
            <p:nvPr/>
          </p:nvSpPr>
          <p:spPr>
            <a:xfrm rot="17474097">
              <a:off x="3358658" y="271413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148D0A00-58F5-4EC5-ADEC-B9AE4AE2527E}"/>
                </a:ext>
              </a:extLst>
            </p:cNvPr>
            <p:cNvSpPr/>
            <p:nvPr/>
          </p:nvSpPr>
          <p:spPr>
            <a:xfrm rot="19986200">
              <a:off x="3446816" y="2798451"/>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A1B3F23C-A9F8-4603-A22D-F2D6A7391D07}"/>
                </a:ext>
              </a:extLst>
            </p:cNvPr>
            <p:cNvSpPr/>
            <p:nvPr/>
          </p:nvSpPr>
          <p:spPr>
            <a:xfrm rot="9450953">
              <a:off x="3151273" y="292463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A2A699D3-1866-4890-AAB3-CC48158AF7DB}"/>
                </a:ext>
              </a:extLst>
            </p:cNvPr>
            <p:cNvSpPr/>
            <p:nvPr/>
          </p:nvSpPr>
          <p:spPr>
            <a:xfrm rot="1152565">
              <a:off x="3452249" y="2923555"/>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4AE787-A53A-4817-BD8B-0BFE39F2868E}"/>
                </a:ext>
              </a:extLst>
            </p:cNvPr>
            <p:cNvSpPr/>
            <p:nvPr/>
          </p:nvSpPr>
          <p:spPr>
            <a:xfrm rot="3785912">
              <a:off x="3368952" y="300982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1964ACF2-A3EE-411F-971B-05913077A639}"/>
                </a:ext>
              </a:extLst>
            </p:cNvPr>
            <p:cNvSpPr/>
            <p:nvPr/>
          </p:nvSpPr>
          <p:spPr>
            <a:xfrm rot="6977690">
              <a:off x="3240631" y="301308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C259C19F-030A-4A60-BC33-7BB869611185}"/>
                </a:ext>
              </a:extLst>
            </p:cNvPr>
            <p:cNvSpPr/>
            <p:nvPr/>
          </p:nvSpPr>
          <p:spPr>
            <a:xfrm rot="14757174">
              <a:off x="3238514" y="271371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C1BE8586-EAFF-4A20-95CE-563880EEBA8F}"/>
                </a:ext>
              </a:extLst>
            </p:cNvPr>
            <p:cNvSpPr/>
            <p:nvPr/>
          </p:nvSpPr>
          <p:spPr>
            <a:xfrm rot="11811914">
              <a:off x="3149424" y="2804366"/>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 name="Gruppieren 15">
            <a:extLst>
              <a:ext uri="{FF2B5EF4-FFF2-40B4-BE49-F238E27FC236}">
                <a16:creationId xmlns:a16="http://schemas.microsoft.com/office/drawing/2014/main" id="{ADB04C87-C973-4F42-9CA6-049DDC955106}"/>
              </a:ext>
            </a:extLst>
          </p:cNvPr>
          <p:cNvGrpSpPr/>
          <p:nvPr/>
        </p:nvGrpSpPr>
        <p:grpSpPr>
          <a:xfrm>
            <a:off x="2587460" y="2187807"/>
            <a:ext cx="487680" cy="487680"/>
            <a:chOff x="2587460" y="2187807"/>
            <a:chExt cx="487680" cy="487680"/>
          </a:xfrm>
        </p:grpSpPr>
        <p:grpSp>
          <p:nvGrpSpPr>
            <p:cNvPr id="14" name="Gruppieren 13">
              <a:extLst>
                <a:ext uri="{FF2B5EF4-FFF2-40B4-BE49-F238E27FC236}">
                  <a16:creationId xmlns:a16="http://schemas.microsoft.com/office/drawing/2014/main" id="{379DC5C3-CF15-41DB-B62B-D50A968902D8}"/>
                </a:ext>
              </a:extLst>
            </p:cNvPr>
            <p:cNvGrpSpPr/>
            <p:nvPr/>
          </p:nvGrpSpPr>
          <p:grpSpPr>
            <a:xfrm>
              <a:off x="2587460" y="2187807"/>
              <a:ext cx="487680" cy="487680"/>
              <a:chOff x="5039360" y="5455920"/>
              <a:chExt cx="487680" cy="487680"/>
            </a:xfrm>
          </p:grpSpPr>
          <p:sp>
            <p:nvSpPr>
              <p:cNvPr id="4" name="Ellipse 3">
                <a:extLst>
                  <a:ext uri="{FF2B5EF4-FFF2-40B4-BE49-F238E27FC236}">
                    <a16:creationId xmlns:a16="http://schemas.microsoft.com/office/drawing/2014/main" id="{47457D2F-387D-406D-8FC6-D513E0DBFDAE}"/>
                  </a:ext>
                </a:extLst>
              </p:cNvPr>
              <p:cNvSpPr/>
              <p:nvPr/>
            </p:nvSpPr>
            <p:spPr>
              <a:xfrm>
                <a:off x="5039360" y="5455920"/>
                <a:ext cx="487680" cy="48768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127BE4DE-FA5D-473F-A1E9-0AE9F28BD3E7}"/>
                  </a:ext>
                </a:extLst>
              </p:cNvPr>
              <p:cNvSpPr/>
              <p:nvPr/>
            </p:nvSpPr>
            <p:spPr>
              <a:xfrm>
                <a:off x="5110480" y="5527040"/>
                <a:ext cx="345440" cy="345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B40C6C4C-8C87-470A-9A48-D55169702E61}"/>
                </a:ext>
              </a:extLst>
            </p:cNvPr>
            <p:cNvGrpSpPr/>
            <p:nvPr/>
          </p:nvGrpSpPr>
          <p:grpSpPr>
            <a:xfrm>
              <a:off x="2712126" y="2324586"/>
              <a:ext cx="238348" cy="236446"/>
              <a:chOff x="3149424" y="2676420"/>
              <a:chExt cx="433027" cy="429572"/>
            </a:xfrm>
          </p:grpSpPr>
          <p:sp>
            <p:nvSpPr>
              <p:cNvPr id="28" name="Sonne 27">
                <a:extLst>
                  <a:ext uri="{FF2B5EF4-FFF2-40B4-BE49-F238E27FC236}">
                    <a16:creationId xmlns:a16="http://schemas.microsoft.com/office/drawing/2014/main" id="{5F315F24-9AAA-4144-A4EF-EEFA52CC9AD9}"/>
                  </a:ext>
                </a:extLst>
              </p:cNvPr>
              <p:cNvSpPr/>
              <p:nvPr/>
            </p:nvSpPr>
            <p:spPr>
              <a:xfrm>
                <a:off x="3259107" y="2784307"/>
                <a:ext cx="214148" cy="21414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rechts 28">
                <a:extLst>
                  <a:ext uri="{FF2B5EF4-FFF2-40B4-BE49-F238E27FC236}">
                    <a16:creationId xmlns:a16="http://schemas.microsoft.com/office/drawing/2014/main" id="{CBFAE89E-3766-4E81-A56B-9372E475EC0B}"/>
                  </a:ext>
                </a:extLst>
              </p:cNvPr>
              <p:cNvSpPr/>
              <p:nvPr/>
            </p:nvSpPr>
            <p:spPr>
              <a:xfrm rot="17474097">
                <a:off x="3358658" y="271413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rechts 29">
                <a:extLst>
                  <a:ext uri="{FF2B5EF4-FFF2-40B4-BE49-F238E27FC236}">
                    <a16:creationId xmlns:a16="http://schemas.microsoft.com/office/drawing/2014/main" id="{A06BFF6B-491F-4788-9317-A1DEDD1BFCD7}"/>
                  </a:ext>
                </a:extLst>
              </p:cNvPr>
              <p:cNvSpPr/>
              <p:nvPr/>
            </p:nvSpPr>
            <p:spPr>
              <a:xfrm rot="19986200">
                <a:off x="3446816" y="2798451"/>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rechts 30">
                <a:extLst>
                  <a:ext uri="{FF2B5EF4-FFF2-40B4-BE49-F238E27FC236}">
                    <a16:creationId xmlns:a16="http://schemas.microsoft.com/office/drawing/2014/main" id="{BAAF0C55-BAF3-4352-927E-5D1F1D1A4274}"/>
                  </a:ext>
                </a:extLst>
              </p:cNvPr>
              <p:cNvSpPr/>
              <p:nvPr/>
            </p:nvSpPr>
            <p:spPr>
              <a:xfrm rot="9450953">
                <a:off x="3151273" y="292463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Pfeil: nach rechts 31">
                <a:extLst>
                  <a:ext uri="{FF2B5EF4-FFF2-40B4-BE49-F238E27FC236}">
                    <a16:creationId xmlns:a16="http://schemas.microsoft.com/office/drawing/2014/main" id="{2F683554-BB04-41A0-9CF7-420DB71174CA}"/>
                  </a:ext>
                </a:extLst>
              </p:cNvPr>
              <p:cNvSpPr/>
              <p:nvPr/>
            </p:nvSpPr>
            <p:spPr>
              <a:xfrm rot="1152565">
                <a:off x="3452249" y="2923555"/>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Pfeil: nach rechts 32">
                <a:extLst>
                  <a:ext uri="{FF2B5EF4-FFF2-40B4-BE49-F238E27FC236}">
                    <a16:creationId xmlns:a16="http://schemas.microsoft.com/office/drawing/2014/main" id="{B5B83235-4083-4D7F-9639-45E977A667DE}"/>
                  </a:ext>
                </a:extLst>
              </p:cNvPr>
              <p:cNvSpPr/>
              <p:nvPr/>
            </p:nvSpPr>
            <p:spPr>
              <a:xfrm rot="3785912">
                <a:off x="3368952" y="300982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Pfeil: nach rechts 33">
                <a:extLst>
                  <a:ext uri="{FF2B5EF4-FFF2-40B4-BE49-F238E27FC236}">
                    <a16:creationId xmlns:a16="http://schemas.microsoft.com/office/drawing/2014/main" id="{5B698563-3E6D-4E0D-B2D8-CD25BAD1254F}"/>
                  </a:ext>
                </a:extLst>
              </p:cNvPr>
              <p:cNvSpPr/>
              <p:nvPr/>
            </p:nvSpPr>
            <p:spPr>
              <a:xfrm rot="6977690">
                <a:off x="3240631" y="301308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rechts 34">
                <a:extLst>
                  <a:ext uri="{FF2B5EF4-FFF2-40B4-BE49-F238E27FC236}">
                    <a16:creationId xmlns:a16="http://schemas.microsoft.com/office/drawing/2014/main" id="{F0E75FA0-B3F4-466F-8C13-EB7F211DC493}"/>
                  </a:ext>
                </a:extLst>
              </p:cNvPr>
              <p:cNvSpPr/>
              <p:nvPr/>
            </p:nvSpPr>
            <p:spPr>
              <a:xfrm rot="14757174">
                <a:off x="3238514" y="271371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Pfeil: nach rechts 35">
                <a:extLst>
                  <a:ext uri="{FF2B5EF4-FFF2-40B4-BE49-F238E27FC236}">
                    <a16:creationId xmlns:a16="http://schemas.microsoft.com/office/drawing/2014/main" id="{F015DF77-2889-4CBE-9874-D7C5CA179A8A}"/>
                  </a:ext>
                </a:extLst>
              </p:cNvPr>
              <p:cNvSpPr/>
              <p:nvPr/>
            </p:nvSpPr>
            <p:spPr>
              <a:xfrm rot="11811914">
                <a:off x="3149424" y="2804366"/>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7" name="Gruppieren 36">
            <a:extLst>
              <a:ext uri="{FF2B5EF4-FFF2-40B4-BE49-F238E27FC236}">
                <a16:creationId xmlns:a16="http://schemas.microsoft.com/office/drawing/2014/main" id="{4AE6B1AB-CACB-4729-B764-D7C6685FE07E}"/>
              </a:ext>
            </a:extLst>
          </p:cNvPr>
          <p:cNvGrpSpPr/>
          <p:nvPr/>
        </p:nvGrpSpPr>
        <p:grpSpPr>
          <a:xfrm>
            <a:off x="3193932" y="3479619"/>
            <a:ext cx="359442" cy="359442"/>
            <a:chOff x="2587460" y="2187807"/>
            <a:chExt cx="487680" cy="487680"/>
          </a:xfrm>
        </p:grpSpPr>
        <p:grpSp>
          <p:nvGrpSpPr>
            <p:cNvPr id="38" name="Gruppieren 37">
              <a:extLst>
                <a:ext uri="{FF2B5EF4-FFF2-40B4-BE49-F238E27FC236}">
                  <a16:creationId xmlns:a16="http://schemas.microsoft.com/office/drawing/2014/main" id="{2CD64840-9CFD-495B-8166-1AEDD4463C15}"/>
                </a:ext>
              </a:extLst>
            </p:cNvPr>
            <p:cNvGrpSpPr/>
            <p:nvPr/>
          </p:nvGrpSpPr>
          <p:grpSpPr>
            <a:xfrm>
              <a:off x="2587460" y="2187807"/>
              <a:ext cx="487680" cy="487680"/>
              <a:chOff x="5039360" y="5455920"/>
              <a:chExt cx="487680" cy="487680"/>
            </a:xfrm>
          </p:grpSpPr>
          <p:sp>
            <p:nvSpPr>
              <p:cNvPr id="49" name="Ellipse 48">
                <a:extLst>
                  <a:ext uri="{FF2B5EF4-FFF2-40B4-BE49-F238E27FC236}">
                    <a16:creationId xmlns:a16="http://schemas.microsoft.com/office/drawing/2014/main" id="{FF789A2C-A7EF-4B21-AEC4-9FED32567029}"/>
                  </a:ext>
                </a:extLst>
              </p:cNvPr>
              <p:cNvSpPr/>
              <p:nvPr/>
            </p:nvSpPr>
            <p:spPr>
              <a:xfrm>
                <a:off x="5039360" y="5455920"/>
                <a:ext cx="487680" cy="48768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8DFE528C-3C1C-40BE-BE08-E136CC0010AA}"/>
                  </a:ext>
                </a:extLst>
              </p:cNvPr>
              <p:cNvSpPr/>
              <p:nvPr/>
            </p:nvSpPr>
            <p:spPr>
              <a:xfrm>
                <a:off x="5079054" y="5495615"/>
                <a:ext cx="408295" cy="408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 name="Gruppieren 38">
              <a:extLst>
                <a:ext uri="{FF2B5EF4-FFF2-40B4-BE49-F238E27FC236}">
                  <a16:creationId xmlns:a16="http://schemas.microsoft.com/office/drawing/2014/main" id="{4EDCF4B0-B674-4514-BA49-8CD80527306F}"/>
                </a:ext>
              </a:extLst>
            </p:cNvPr>
            <p:cNvGrpSpPr/>
            <p:nvPr/>
          </p:nvGrpSpPr>
          <p:grpSpPr>
            <a:xfrm>
              <a:off x="2712126" y="2324586"/>
              <a:ext cx="238348" cy="236446"/>
              <a:chOff x="3149424" y="2676420"/>
              <a:chExt cx="433027" cy="429572"/>
            </a:xfrm>
          </p:grpSpPr>
          <p:sp>
            <p:nvSpPr>
              <p:cNvPr id="40" name="Sonne 39">
                <a:extLst>
                  <a:ext uri="{FF2B5EF4-FFF2-40B4-BE49-F238E27FC236}">
                    <a16:creationId xmlns:a16="http://schemas.microsoft.com/office/drawing/2014/main" id="{6A5A0FDB-46F4-4074-9225-87E19A4B702B}"/>
                  </a:ext>
                </a:extLst>
              </p:cNvPr>
              <p:cNvSpPr/>
              <p:nvPr/>
            </p:nvSpPr>
            <p:spPr>
              <a:xfrm>
                <a:off x="3259107" y="2784307"/>
                <a:ext cx="214148" cy="21414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Pfeil: nach rechts 40">
                <a:extLst>
                  <a:ext uri="{FF2B5EF4-FFF2-40B4-BE49-F238E27FC236}">
                    <a16:creationId xmlns:a16="http://schemas.microsoft.com/office/drawing/2014/main" id="{6EDE2DDC-3683-4862-8C8E-7A1DAA170B5F}"/>
                  </a:ext>
                </a:extLst>
              </p:cNvPr>
              <p:cNvSpPr/>
              <p:nvPr/>
            </p:nvSpPr>
            <p:spPr>
              <a:xfrm rot="17474097">
                <a:off x="3358658" y="271413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Pfeil: nach rechts 41">
                <a:extLst>
                  <a:ext uri="{FF2B5EF4-FFF2-40B4-BE49-F238E27FC236}">
                    <a16:creationId xmlns:a16="http://schemas.microsoft.com/office/drawing/2014/main" id="{451F30AD-D510-49A0-8343-CE46522EC898}"/>
                  </a:ext>
                </a:extLst>
              </p:cNvPr>
              <p:cNvSpPr/>
              <p:nvPr/>
            </p:nvSpPr>
            <p:spPr>
              <a:xfrm rot="19986200">
                <a:off x="3446816" y="2798451"/>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Pfeil: nach rechts 42">
                <a:extLst>
                  <a:ext uri="{FF2B5EF4-FFF2-40B4-BE49-F238E27FC236}">
                    <a16:creationId xmlns:a16="http://schemas.microsoft.com/office/drawing/2014/main" id="{F626B891-9279-4088-A81D-2A22F47623ED}"/>
                  </a:ext>
                </a:extLst>
              </p:cNvPr>
              <p:cNvSpPr/>
              <p:nvPr/>
            </p:nvSpPr>
            <p:spPr>
              <a:xfrm rot="9450953">
                <a:off x="3151273" y="292463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Pfeil: nach rechts 43">
                <a:extLst>
                  <a:ext uri="{FF2B5EF4-FFF2-40B4-BE49-F238E27FC236}">
                    <a16:creationId xmlns:a16="http://schemas.microsoft.com/office/drawing/2014/main" id="{9E879FB0-C992-4A54-8E4B-43DB1CF1F5D3}"/>
                  </a:ext>
                </a:extLst>
              </p:cNvPr>
              <p:cNvSpPr/>
              <p:nvPr/>
            </p:nvSpPr>
            <p:spPr>
              <a:xfrm rot="1152565">
                <a:off x="3452249" y="2923555"/>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Pfeil: nach rechts 44">
                <a:extLst>
                  <a:ext uri="{FF2B5EF4-FFF2-40B4-BE49-F238E27FC236}">
                    <a16:creationId xmlns:a16="http://schemas.microsoft.com/office/drawing/2014/main" id="{BE0D6D0C-F5EA-428D-B103-9E5CC3BA5ABE}"/>
                  </a:ext>
                </a:extLst>
              </p:cNvPr>
              <p:cNvSpPr/>
              <p:nvPr/>
            </p:nvSpPr>
            <p:spPr>
              <a:xfrm rot="3785912">
                <a:off x="3368952" y="300982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Pfeil: nach rechts 45">
                <a:extLst>
                  <a:ext uri="{FF2B5EF4-FFF2-40B4-BE49-F238E27FC236}">
                    <a16:creationId xmlns:a16="http://schemas.microsoft.com/office/drawing/2014/main" id="{93098478-F5B9-49E1-9C49-94854BEB4537}"/>
                  </a:ext>
                </a:extLst>
              </p:cNvPr>
              <p:cNvSpPr/>
              <p:nvPr/>
            </p:nvSpPr>
            <p:spPr>
              <a:xfrm rot="6977690">
                <a:off x="3240631" y="301308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Pfeil: nach rechts 46">
                <a:extLst>
                  <a:ext uri="{FF2B5EF4-FFF2-40B4-BE49-F238E27FC236}">
                    <a16:creationId xmlns:a16="http://schemas.microsoft.com/office/drawing/2014/main" id="{539E9CAA-36D3-4AE5-8404-00AB3CFE801D}"/>
                  </a:ext>
                </a:extLst>
              </p:cNvPr>
              <p:cNvSpPr/>
              <p:nvPr/>
            </p:nvSpPr>
            <p:spPr>
              <a:xfrm rot="14757174">
                <a:off x="3238514" y="271371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Pfeil: nach rechts 47">
                <a:extLst>
                  <a:ext uri="{FF2B5EF4-FFF2-40B4-BE49-F238E27FC236}">
                    <a16:creationId xmlns:a16="http://schemas.microsoft.com/office/drawing/2014/main" id="{8230F188-8562-4810-8ACE-AC63B186487F}"/>
                  </a:ext>
                </a:extLst>
              </p:cNvPr>
              <p:cNvSpPr/>
              <p:nvPr/>
            </p:nvSpPr>
            <p:spPr>
              <a:xfrm rot="11811914">
                <a:off x="3149424" y="2804366"/>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8" name="Kreis: nicht ausgefüllt 17">
            <a:extLst>
              <a:ext uri="{FF2B5EF4-FFF2-40B4-BE49-F238E27FC236}">
                <a16:creationId xmlns:a16="http://schemas.microsoft.com/office/drawing/2014/main" id="{A1133EC9-C885-4FED-937B-F326753A2264}"/>
              </a:ext>
            </a:extLst>
          </p:cNvPr>
          <p:cNvSpPr/>
          <p:nvPr/>
        </p:nvSpPr>
        <p:spPr>
          <a:xfrm>
            <a:off x="6949440" y="4206888"/>
            <a:ext cx="701040" cy="701040"/>
          </a:xfrm>
          <a:prstGeom prst="donut">
            <a:avLst>
              <a:gd name="adj" fmla="val 11929"/>
            </a:avLst>
          </a:prstGeom>
          <a:solidFill>
            <a:schemeClr val="bg1">
              <a:lumMod val="85000"/>
              <a:alpha val="2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1" name="Kreis: nicht ausgefüllt 50">
            <a:extLst>
              <a:ext uri="{FF2B5EF4-FFF2-40B4-BE49-F238E27FC236}">
                <a16:creationId xmlns:a16="http://schemas.microsoft.com/office/drawing/2014/main" id="{02EA95FD-9EE3-4434-8EC5-ACA9F81A9B22}"/>
              </a:ext>
            </a:extLst>
          </p:cNvPr>
          <p:cNvSpPr/>
          <p:nvPr/>
        </p:nvSpPr>
        <p:spPr>
          <a:xfrm>
            <a:off x="4947920" y="4243096"/>
            <a:ext cx="583432" cy="583432"/>
          </a:xfrm>
          <a:prstGeom prst="donut">
            <a:avLst>
              <a:gd name="adj" fmla="val 11929"/>
            </a:avLst>
          </a:prstGeom>
          <a:solidFill>
            <a:schemeClr val="bg1">
              <a:lumMod val="85000"/>
              <a:alpha val="2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77677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0" fill="hold"/>
                                        <p:tgtEl>
                                          <p:spTgt spid="16"/>
                                        </p:tgtEl>
                                        <p:attrNameLst>
                                          <p:attrName>ppt_w</p:attrName>
                                        </p:attrNameLst>
                                      </p:cBhvr>
                                      <p:tavLst>
                                        <p:tav tm="0">
                                          <p:val>
                                            <p:fltVal val="0"/>
                                          </p:val>
                                        </p:tav>
                                        <p:tav tm="100000">
                                          <p:val>
                                            <p:strVal val="#ppt_w"/>
                                          </p:val>
                                        </p:tav>
                                      </p:tavLst>
                                    </p:anim>
                                    <p:anim calcmode="lin" valueType="num">
                                      <p:cBhvr>
                                        <p:cTn id="8" dur="3000" fill="hold"/>
                                        <p:tgtEl>
                                          <p:spTgt spid="16"/>
                                        </p:tgtEl>
                                        <p:attrNameLst>
                                          <p:attrName>ppt_h</p:attrName>
                                        </p:attrNameLst>
                                      </p:cBhvr>
                                      <p:tavLst>
                                        <p:tav tm="0">
                                          <p:val>
                                            <p:fltVal val="0"/>
                                          </p:val>
                                        </p:tav>
                                        <p:tav tm="100000">
                                          <p:val>
                                            <p:strVal val="#ppt_h"/>
                                          </p:val>
                                        </p:tav>
                                      </p:tavLst>
                                    </p:anim>
                                    <p:anim calcmode="lin" valueType="num">
                                      <p:cBhvr>
                                        <p:cTn id="9" dur="3000" fill="hold"/>
                                        <p:tgtEl>
                                          <p:spTgt spid="16"/>
                                        </p:tgtEl>
                                        <p:attrNameLst>
                                          <p:attrName>style.rotation</p:attrName>
                                        </p:attrNameLst>
                                      </p:cBhvr>
                                      <p:tavLst>
                                        <p:tav tm="0">
                                          <p:val>
                                            <p:fltVal val="90"/>
                                          </p:val>
                                        </p:tav>
                                        <p:tav tm="100000">
                                          <p:val>
                                            <p:fltVal val="0"/>
                                          </p:val>
                                        </p:tav>
                                      </p:tavLst>
                                    </p:anim>
                                    <p:animEffect transition="in" filter="fade">
                                      <p:cBhvr>
                                        <p:cTn id="10" dur="3000"/>
                                        <p:tgtEl>
                                          <p:spTgt spid="16"/>
                                        </p:tgtEl>
                                      </p:cBhvr>
                                    </p:animEffect>
                                  </p:childTnLst>
                                </p:cTn>
                              </p:par>
                            </p:childTnLst>
                          </p:cTn>
                        </p:par>
                        <p:par>
                          <p:cTn id="11" fill="hold">
                            <p:stCondLst>
                              <p:cond delay="3000"/>
                            </p:stCondLst>
                            <p:childTnLst>
                              <p:par>
                                <p:cTn id="12" presetID="31"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3000" fill="hold"/>
                                        <p:tgtEl>
                                          <p:spTgt spid="37"/>
                                        </p:tgtEl>
                                        <p:attrNameLst>
                                          <p:attrName>ppt_w</p:attrName>
                                        </p:attrNameLst>
                                      </p:cBhvr>
                                      <p:tavLst>
                                        <p:tav tm="0">
                                          <p:val>
                                            <p:fltVal val="0"/>
                                          </p:val>
                                        </p:tav>
                                        <p:tav tm="100000">
                                          <p:val>
                                            <p:strVal val="#ppt_w"/>
                                          </p:val>
                                        </p:tav>
                                      </p:tavLst>
                                    </p:anim>
                                    <p:anim calcmode="lin" valueType="num">
                                      <p:cBhvr>
                                        <p:cTn id="15" dur="3000" fill="hold"/>
                                        <p:tgtEl>
                                          <p:spTgt spid="37"/>
                                        </p:tgtEl>
                                        <p:attrNameLst>
                                          <p:attrName>ppt_h</p:attrName>
                                        </p:attrNameLst>
                                      </p:cBhvr>
                                      <p:tavLst>
                                        <p:tav tm="0">
                                          <p:val>
                                            <p:fltVal val="0"/>
                                          </p:val>
                                        </p:tav>
                                        <p:tav tm="100000">
                                          <p:val>
                                            <p:strVal val="#ppt_h"/>
                                          </p:val>
                                        </p:tav>
                                      </p:tavLst>
                                    </p:anim>
                                    <p:anim calcmode="lin" valueType="num">
                                      <p:cBhvr>
                                        <p:cTn id="16" dur="3000" fill="hold"/>
                                        <p:tgtEl>
                                          <p:spTgt spid="37"/>
                                        </p:tgtEl>
                                        <p:attrNameLst>
                                          <p:attrName>style.rotation</p:attrName>
                                        </p:attrNameLst>
                                      </p:cBhvr>
                                      <p:tavLst>
                                        <p:tav tm="0">
                                          <p:val>
                                            <p:fltVal val="90"/>
                                          </p:val>
                                        </p:tav>
                                        <p:tav tm="100000">
                                          <p:val>
                                            <p:fltVal val="0"/>
                                          </p:val>
                                        </p:tav>
                                      </p:tavLst>
                                    </p:anim>
                                    <p:animEffect transition="in" filter="fade">
                                      <p:cBhvr>
                                        <p:cTn id="17" dur="3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Wolke 64">
            <a:extLst>
              <a:ext uri="{FF2B5EF4-FFF2-40B4-BE49-F238E27FC236}">
                <a16:creationId xmlns:a16="http://schemas.microsoft.com/office/drawing/2014/main" id="{25AB1990-4D96-4055-8D05-EB24B969C6A8}"/>
              </a:ext>
            </a:extLst>
          </p:cNvPr>
          <p:cNvSpPr/>
          <p:nvPr/>
        </p:nvSpPr>
        <p:spPr>
          <a:xfrm rot="5400000">
            <a:off x="-2252635" y="3053049"/>
            <a:ext cx="6584975" cy="3675057"/>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Sehne 65">
            <a:extLst>
              <a:ext uri="{FF2B5EF4-FFF2-40B4-BE49-F238E27FC236}">
                <a16:creationId xmlns:a16="http://schemas.microsoft.com/office/drawing/2014/main" id="{E2E327F9-F74E-49AA-84FE-2AB9EE58127D}"/>
              </a:ext>
            </a:extLst>
          </p:cNvPr>
          <p:cNvSpPr/>
          <p:nvPr/>
        </p:nvSpPr>
        <p:spPr>
          <a:xfrm rot="11196650">
            <a:off x="1305643" y="3606514"/>
            <a:ext cx="1458800" cy="1746640"/>
          </a:xfrm>
          <a:prstGeom prst="chord">
            <a:avLst>
              <a:gd name="adj1" fmla="val 5599235"/>
              <a:gd name="adj2" fmla="val 13085884"/>
            </a:avLst>
          </a:prstGeom>
          <a:blipFill dpi="0" rotWithShape="1">
            <a:blip r:embed="rId3">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76A3599B-D6C6-45B6-990F-3E0499C3298C}"/>
              </a:ext>
            </a:extLst>
          </p:cNvPr>
          <p:cNvSpPr/>
          <p:nvPr/>
        </p:nvSpPr>
        <p:spPr>
          <a:xfrm rot="2141112">
            <a:off x="1785859" y="3295557"/>
            <a:ext cx="650240" cy="776004"/>
          </a:xfrm>
          <a:prstGeom prst="ellipse">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Teilkreis 67">
            <a:extLst>
              <a:ext uri="{FF2B5EF4-FFF2-40B4-BE49-F238E27FC236}">
                <a16:creationId xmlns:a16="http://schemas.microsoft.com/office/drawing/2014/main" id="{C9A03D5A-0D03-4812-AD7E-3806DE9ADC96}"/>
              </a:ext>
            </a:extLst>
          </p:cNvPr>
          <p:cNvSpPr/>
          <p:nvPr/>
        </p:nvSpPr>
        <p:spPr>
          <a:xfrm rot="1979066">
            <a:off x="1667404" y="3662584"/>
            <a:ext cx="1504606" cy="1504606"/>
          </a:xfrm>
          <a:prstGeom prst="pie">
            <a:avLst>
              <a:gd name="adj1" fmla="val 2087337"/>
              <a:gd name="adj2" fmla="val 1437753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9" name="Teilkreis 68">
            <a:extLst>
              <a:ext uri="{FF2B5EF4-FFF2-40B4-BE49-F238E27FC236}">
                <a16:creationId xmlns:a16="http://schemas.microsoft.com/office/drawing/2014/main" id="{3DC2A5BB-0D01-4B37-85ED-8E7FEA5BDD74}"/>
              </a:ext>
            </a:extLst>
          </p:cNvPr>
          <p:cNvSpPr/>
          <p:nvPr/>
        </p:nvSpPr>
        <p:spPr>
          <a:xfrm rot="1979066">
            <a:off x="1765919" y="3757092"/>
            <a:ext cx="1299603" cy="1299603"/>
          </a:xfrm>
          <a:prstGeom prst="pie">
            <a:avLst>
              <a:gd name="adj1" fmla="val 2081438"/>
              <a:gd name="adj2" fmla="val 1437753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70" name="Gruppieren 69">
            <a:extLst>
              <a:ext uri="{FF2B5EF4-FFF2-40B4-BE49-F238E27FC236}">
                <a16:creationId xmlns:a16="http://schemas.microsoft.com/office/drawing/2014/main" id="{7B78A4C6-8FA6-49D3-BE87-D6C47184BE86}"/>
              </a:ext>
            </a:extLst>
          </p:cNvPr>
          <p:cNvGrpSpPr/>
          <p:nvPr/>
        </p:nvGrpSpPr>
        <p:grpSpPr>
          <a:xfrm>
            <a:off x="2199206" y="4214852"/>
            <a:ext cx="433027" cy="429572"/>
            <a:chOff x="3149424" y="2676420"/>
            <a:chExt cx="433027" cy="429572"/>
          </a:xfrm>
        </p:grpSpPr>
        <p:sp>
          <p:nvSpPr>
            <p:cNvPr id="71" name="Sonne 70">
              <a:extLst>
                <a:ext uri="{FF2B5EF4-FFF2-40B4-BE49-F238E27FC236}">
                  <a16:creationId xmlns:a16="http://schemas.microsoft.com/office/drawing/2014/main" id="{E8A7AAB8-316D-480B-BFF4-688AFC6B84A3}"/>
                </a:ext>
              </a:extLst>
            </p:cNvPr>
            <p:cNvSpPr/>
            <p:nvPr/>
          </p:nvSpPr>
          <p:spPr>
            <a:xfrm>
              <a:off x="3259107" y="2784307"/>
              <a:ext cx="214148" cy="21414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Pfeil: nach rechts 71">
              <a:extLst>
                <a:ext uri="{FF2B5EF4-FFF2-40B4-BE49-F238E27FC236}">
                  <a16:creationId xmlns:a16="http://schemas.microsoft.com/office/drawing/2014/main" id="{552D9736-B466-4C02-8FFA-47C6020BC404}"/>
                </a:ext>
              </a:extLst>
            </p:cNvPr>
            <p:cNvSpPr/>
            <p:nvPr/>
          </p:nvSpPr>
          <p:spPr>
            <a:xfrm rot="17474097">
              <a:off x="3358658" y="271413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Pfeil: nach rechts 72">
              <a:extLst>
                <a:ext uri="{FF2B5EF4-FFF2-40B4-BE49-F238E27FC236}">
                  <a16:creationId xmlns:a16="http://schemas.microsoft.com/office/drawing/2014/main" id="{E3076216-920C-484E-B44C-1B477CD1782E}"/>
                </a:ext>
              </a:extLst>
            </p:cNvPr>
            <p:cNvSpPr/>
            <p:nvPr/>
          </p:nvSpPr>
          <p:spPr>
            <a:xfrm rot="19986200">
              <a:off x="3446816" y="2798451"/>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Pfeil: nach rechts 73">
              <a:extLst>
                <a:ext uri="{FF2B5EF4-FFF2-40B4-BE49-F238E27FC236}">
                  <a16:creationId xmlns:a16="http://schemas.microsoft.com/office/drawing/2014/main" id="{D17FF0A7-10BE-4082-A2C8-92BE199ECF4F}"/>
                </a:ext>
              </a:extLst>
            </p:cNvPr>
            <p:cNvSpPr/>
            <p:nvPr/>
          </p:nvSpPr>
          <p:spPr>
            <a:xfrm rot="9450953">
              <a:off x="3151273" y="292463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Pfeil: nach rechts 74">
              <a:extLst>
                <a:ext uri="{FF2B5EF4-FFF2-40B4-BE49-F238E27FC236}">
                  <a16:creationId xmlns:a16="http://schemas.microsoft.com/office/drawing/2014/main" id="{9DD0FB33-5A87-4F5F-8C4A-D334973B8D6C}"/>
                </a:ext>
              </a:extLst>
            </p:cNvPr>
            <p:cNvSpPr/>
            <p:nvPr/>
          </p:nvSpPr>
          <p:spPr>
            <a:xfrm rot="1152565">
              <a:off x="3452249" y="2923555"/>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Pfeil: nach rechts 75">
              <a:extLst>
                <a:ext uri="{FF2B5EF4-FFF2-40B4-BE49-F238E27FC236}">
                  <a16:creationId xmlns:a16="http://schemas.microsoft.com/office/drawing/2014/main" id="{FD2F9F84-FBAE-458B-9673-7F99EC74EE21}"/>
                </a:ext>
              </a:extLst>
            </p:cNvPr>
            <p:cNvSpPr/>
            <p:nvPr/>
          </p:nvSpPr>
          <p:spPr>
            <a:xfrm rot="3785912">
              <a:off x="3368952" y="300982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Pfeil: nach rechts 76">
              <a:extLst>
                <a:ext uri="{FF2B5EF4-FFF2-40B4-BE49-F238E27FC236}">
                  <a16:creationId xmlns:a16="http://schemas.microsoft.com/office/drawing/2014/main" id="{D247D62D-2C09-4E42-9FEB-12EEBCEDAD4A}"/>
                </a:ext>
              </a:extLst>
            </p:cNvPr>
            <p:cNvSpPr/>
            <p:nvPr/>
          </p:nvSpPr>
          <p:spPr>
            <a:xfrm rot="6977690">
              <a:off x="3240631" y="301308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Pfeil: nach rechts 77">
              <a:extLst>
                <a:ext uri="{FF2B5EF4-FFF2-40B4-BE49-F238E27FC236}">
                  <a16:creationId xmlns:a16="http://schemas.microsoft.com/office/drawing/2014/main" id="{AD897E03-E214-48AD-B38A-3AD9043FA20E}"/>
                </a:ext>
              </a:extLst>
            </p:cNvPr>
            <p:cNvSpPr/>
            <p:nvPr/>
          </p:nvSpPr>
          <p:spPr>
            <a:xfrm rot="14757174">
              <a:off x="3238514" y="271371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Pfeil: nach rechts 78">
              <a:extLst>
                <a:ext uri="{FF2B5EF4-FFF2-40B4-BE49-F238E27FC236}">
                  <a16:creationId xmlns:a16="http://schemas.microsoft.com/office/drawing/2014/main" id="{AF67654D-5074-47DA-AC5A-FC42B0A464E2}"/>
                </a:ext>
              </a:extLst>
            </p:cNvPr>
            <p:cNvSpPr/>
            <p:nvPr/>
          </p:nvSpPr>
          <p:spPr>
            <a:xfrm rot="11811914">
              <a:off x="3149424" y="2804366"/>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a:extLst>
              <a:ext uri="{FF2B5EF4-FFF2-40B4-BE49-F238E27FC236}">
                <a16:creationId xmlns:a16="http://schemas.microsoft.com/office/drawing/2014/main" id="{AA02EB47-308D-4AFA-8EE4-94CF0F94B797}"/>
              </a:ext>
            </a:extLst>
          </p:cNvPr>
          <p:cNvSpPr>
            <a:spLocks noGrp="1"/>
          </p:cNvSpPr>
          <p:nvPr>
            <p:ph type="title"/>
          </p:nvPr>
        </p:nvSpPr>
        <p:spPr/>
        <p:txBody>
          <a:bodyPr/>
          <a:lstStyle/>
          <a:p>
            <a:r>
              <a:rPr lang="de-DE" dirty="0"/>
              <a:t>Falsches Bild</a:t>
            </a:r>
          </a:p>
        </p:txBody>
      </p:sp>
      <p:pic>
        <p:nvPicPr>
          <p:cNvPr id="16" name="Picture 11">
            <a:extLst>
              <a:ext uri="{FF2B5EF4-FFF2-40B4-BE49-F238E27FC236}">
                <a16:creationId xmlns:a16="http://schemas.microsoft.com/office/drawing/2014/main" id="{62FD6A36-2DF3-47DA-A7D5-6600B886D165}"/>
              </a:ext>
            </a:extLst>
          </p:cNvPr>
          <p:cNvPicPr>
            <a:picLocks noChangeAspect="1"/>
          </p:cNvPicPr>
          <p:nvPr/>
        </p:nvPicPr>
        <p:blipFill rotWithShape="1">
          <a:blip r:embed="rId4">
            <a:extLst>
              <a:ext uri="{28A0092B-C50C-407E-A947-70E740481C1C}">
                <a14:useLocalDpi xmlns:a14="http://schemas.microsoft.com/office/drawing/2010/main" val="0"/>
              </a:ext>
            </a:extLst>
          </a:blip>
          <a:srcRect l="11196" t="24037" r="15457" b="11924"/>
          <a:stretch/>
        </p:blipFill>
        <p:spPr>
          <a:xfrm rot="17609548">
            <a:off x="3667702" y="1156828"/>
            <a:ext cx="4856597" cy="4908077"/>
          </a:xfrm>
          <a:prstGeom prst="rect">
            <a:avLst/>
          </a:prstGeom>
          <a:solidFill>
            <a:schemeClr val="bg1"/>
          </a:solidFill>
          <a:ln>
            <a:solidFill>
              <a:schemeClr val="tx1"/>
            </a:solidFill>
          </a:ln>
        </p:spPr>
      </p:pic>
      <p:sp>
        <p:nvSpPr>
          <p:cNvPr id="17" name="Textfeld 16">
            <a:extLst>
              <a:ext uri="{FF2B5EF4-FFF2-40B4-BE49-F238E27FC236}">
                <a16:creationId xmlns:a16="http://schemas.microsoft.com/office/drawing/2014/main" id="{A2D64F47-B373-4F34-8A7F-819D6EB4A810}"/>
              </a:ext>
            </a:extLst>
          </p:cNvPr>
          <p:cNvSpPr txBox="1"/>
          <p:nvPr/>
        </p:nvSpPr>
        <p:spPr>
          <a:xfrm>
            <a:off x="4634627" y="6157547"/>
            <a:ext cx="1822566" cy="461665"/>
          </a:xfrm>
          <a:prstGeom prst="rect">
            <a:avLst/>
          </a:prstGeom>
          <a:noFill/>
        </p:spPr>
        <p:txBody>
          <a:bodyPr wrap="square" rtlCol="0">
            <a:spAutoFit/>
          </a:bodyPr>
          <a:lstStyle/>
          <a:p>
            <a:r>
              <a:rPr lang="de-DE" sz="2400" dirty="0"/>
              <a:t>CO Emission</a:t>
            </a:r>
          </a:p>
        </p:txBody>
      </p:sp>
      <p:cxnSp>
        <p:nvCxnSpPr>
          <p:cNvPr id="19" name="Gerade Verbindung mit Pfeil 18">
            <a:extLst>
              <a:ext uri="{FF2B5EF4-FFF2-40B4-BE49-F238E27FC236}">
                <a16:creationId xmlns:a16="http://schemas.microsoft.com/office/drawing/2014/main" id="{CF908B3C-D1A6-48BA-BD89-634C4EBD743B}"/>
              </a:ext>
            </a:extLst>
          </p:cNvPr>
          <p:cNvCxnSpPr>
            <a:cxnSpLocks/>
          </p:cNvCxnSpPr>
          <p:nvPr/>
        </p:nvCxnSpPr>
        <p:spPr>
          <a:xfrm>
            <a:off x="441766" y="3269776"/>
            <a:ext cx="587801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Gerade Verbindung mit Pfeil 19">
            <a:extLst>
              <a:ext uri="{FF2B5EF4-FFF2-40B4-BE49-F238E27FC236}">
                <a16:creationId xmlns:a16="http://schemas.microsoft.com/office/drawing/2014/main" id="{A0E9DA07-C966-49E2-84D6-DCDB78DCBF60}"/>
              </a:ext>
            </a:extLst>
          </p:cNvPr>
          <p:cNvCxnSpPr>
            <a:cxnSpLocks/>
          </p:cNvCxnSpPr>
          <p:nvPr/>
        </p:nvCxnSpPr>
        <p:spPr>
          <a:xfrm>
            <a:off x="441767" y="4416543"/>
            <a:ext cx="5889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Gerade Verbindung mit Pfeil 20">
            <a:extLst>
              <a:ext uri="{FF2B5EF4-FFF2-40B4-BE49-F238E27FC236}">
                <a16:creationId xmlns:a16="http://schemas.microsoft.com/office/drawing/2014/main" id="{FE75FBB1-ED15-435F-A4C5-8582108D5CC9}"/>
              </a:ext>
            </a:extLst>
          </p:cNvPr>
          <p:cNvCxnSpPr>
            <a:cxnSpLocks/>
          </p:cNvCxnSpPr>
          <p:nvPr/>
        </p:nvCxnSpPr>
        <p:spPr>
          <a:xfrm>
            <a:off x="441767" y="5488329"/>
            <a:ext cx="5889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Textfeld 33">
            <a:extLst>
              <a:ext uri="{FF2B5EF4-FFF2-40B4-BE49-F238E27FC236}">
                <a16:creationId xmlns:a16="http://schemas.microsoft.com/office/drawing/2014/main" id="{C14911ED-4301-461C-B287-F6352CA6710C}"/>
              </a:ext>
            </a:extLst>
          </p:cNvPr>
          <p:cNvSpPr txBox="1"/>
          <p:nvPr/>
        </p:nvSpPr>
        <p:spPr>
          <a:xfrm>
            <a:off x="621792" y="2406027"/>
            <a:ext cx="1094530" cy="461665"/>
          </a:xfrm>
          <a:prstGeom prst="rect">
            <a:avLst/>
          </a:prstGeom>
          <a:noFill/>
        </p:spPr>
        <p:txBody>
          <a:bodyPr wrap="none" rtlCol="0">
            <a:spAutoFit/>
          </a:bodyPr>
          <a:lstStyle/>
          <a:p>
            <a:r>
              <a:rPr lang="de-DE" sz="2400" b="1" dirty="0"/>
              <a:t>CO Gas</a:t>
            </a:r>
          </a:p>
        </p:txBody>
      </p:sp>
    </p:spTree>
    <p:extLst>
      <p:ext uri="{BB962C8B-B14F-4D97-AF65-F5344CB8AC3E}">
        <p14:creationId xmlns:p14="http://schemas.microsoft.com/office/powerpoint/2010/main" val="13766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1.11111E-6 L 0.32734 0.22685 " pathEditMode="relative" rAng="0" ptsTypes="AA">
                                      <p:cBhvr>
                                        <p:cTn id="12" dur="2000" fill="hold"/>
                                        <p:tgtEl>
                                          <p:spTgt spid="16"/>
                                        </p:tgtEl>
                                        <p:attrNameLst>
                                          <p:attrName>ppt_x</p:attrName>
                                          <p:attrName>ppt_y</p:attrName>
                                        </p:attrNameLst>
                                      </p:cBhvr>
                                      <p:rCtr x="16367" y="11343"/>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02EB47-308D-4AFA-8EE4-94CF0F94B797}"/>
              </a:ext>
            </a:extLst>
          </p:cNvPr>
          <p:cNvSpPr>
            <a:spLocks noGrp="1"/>
          </p:cNvSpPr>
          <p:nvPr>
            <p:ph type="title"/>
          </p:nvPr>
        </p:nvSpPr>
        <p:spPr/>
        <p:txBody>
          <a:bodyPr/>
          <a:lstStyle/>
          <a:p>
            <a:r>
              <a:rPr lang="de-DE" dirty="0"/>
              <a:t>Richtiges Bild?</a:t>
            </a:r>
          </a:p>
        </p:txBody>
      </p:sp>
      <p:pic>
        <p:nvPicPr>
          <p:cNvPr id="16" name="Picture 11">
            <a:extLst>
              <a:ext uri="{FF2B5EF4-FFF2-40B4-BE49-F238E27FC236}">
                <a16:creationId xmlns:a16="http://schemas.microsoft.com/office/drawing/2014/main" id="{62FD6A36-2DF3-47DA-A7D5-6600B886D165}"/>
              </a:ext>
            </a:extLst>
          </p:cNvPr>
          <p:cNvPicPr>
            <a:picLocks noChangeAspect="1"/>
          </p:cNvPicPr>
          <p:nvPr/>
        </p:nvPicPr>
        <p:blipFill rotWithShape="1">
          <a:blip r:embed="rId3">
            <a:extLst>
              <a:ext uri="{28A0092B-C50C-407E-A947-70E740481C1C}">
                <a14:useLocalDpi xmlns:a14="http://schemas.microsoft.com/office/drawing/2010/main" val="0"/>
              </a:ext>
            </a:extLst>
          </a:blip>
          <a:srcRect l="11196" t="24037" r="15457" b="11924"/>
          <a:stretch/>
        </p:blipFill>
        <p:spPr>
          <a:xfrm rot="17609548">
            <a:off x="7767064" y="2441922"/>
            <a:ext cx="4856597" cy="4908077"/>
          </a:xfrm>
          <a:prstGeom prst="rect">
            <a:avLst/>
          </a:prstGeom>
          <a:solidFill>
            <a:schemeClr val="bg1"/>
          </a:solidFill>
          <a:ln>
            <a:solidFill>
              <a:schemeClr val="tx1"/>
            </a:solidFill>
          </a:ln>
        </p:spPr>
      </p:pic>
      <p:cxnSp>
        <p:nvCxnSpPr>
          <p:cNvPr id="19" name="Gerade Verbindung mit Pfeil 18">
            <a:extLst>
              <a:ext uri="{FF2B5EF4-FFF2-40B4-BE49-F238E27FC236}">
                <a16:creationId xmlns:a16="http://schemas.microsoft.com/office/drawing/2014/main" id="{CF908B3C-D1A6-48BA-BD89-634C4EBD743B}"/>
              </a:ext>
            </a:extLst>
          </p:cNvPr>
          <p:cNvCxnSpPr>
            <a:cxnSpLocks/>
          </p:cNvCxnSpPr>
          <p:nvPr/>
        </p:nvCxnSpPr>
        <p:spPr>
          <a:xfrm>
            <a:off x="441766" y="3269776"/>
            <a:ext cx="587801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Gerade Verbindung mit Pfeil 19">
            <a:extLst>
              <a:ext uri="{FF2B5EF4-FFF2-40B4-BE49-F238E27FC236}">
                <a16:creationId xmlns:a16="http://schemas.microsoft.com/office/drawing/2014/main" id="{A0E9DA07-C966-49E2-84D6-DCDB78DCBF60}"/>
              </a:ext>
            </a:extLst>
          </p:cNvPr>
          <p:cNvCxnSpPr>
            <a:cxnSpLocks/>
          </p:cNvCxnSpPr>
          <p:nvPr/>
        </p:nvCxnSpPr>
        <p:spPr>
          <a:xfrm>
            <a:off x="441767" y="4416543"/>
            <a:ext cx="5889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Gerade Verbindung mit Pfeil 20">
            <a:extLst>
              <a:ext uri="{FF2B5EF4-FFF2-40B4-BE49-F238E27FC236}">
                <a16:creationId xmlns:a16="http://schemas.microsoft.com/office/drawing/2014/main" id="{FE75FBB1-ED15-435F-A4C5-8582108D5CC9}"/>
              </a:ext>
            </a:extLst>
          </p:cNvPr>
          <p:cNvCxnSpPr>
            <a:cxnSpLocks/>
          </p:cNvCxnSpPr>
          <p:nvPr/>
        </p:nvCxnSpPr>
        <p:spPr>
          <a:xfrm>
            <a:off x="441767" y="5488329"/>
            <a:ext cx="5889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1" name="Gruppieren 30">
            <a:extLst>
              <a:ext uri="{FF2B5EF4-FFF2-40B4-BE49-F238E27FC236}">
                <a16:creationId xmlns:a16="http://schemas.microsoft.com/office/drawing/2014/main" id="{E18FF084-E20E-4B66-8596-0AEDD24D1929}"/>
              </a:ext>
            </a:extLst>
          </p:cNvPr>
          <p:cNvGrpSpPr/>
          <p:nvPr/>
        </p:nvGrpSpPr>
        <p:grpSpPr>
          <a:xfrm>
            <a:off x="1830193" y="2067252"/>
            <a:ext cx="511931" cy="4698582"/>
            <a:chOff x="4115076" y="2117558"/>
            <a:chExt cx="511931" cy="4698582"/>
          </a:xfrm>
        </p:grpSpPr>
        <p:sp>
          <p:nvSpPr>
            <p:cNvPr id="15" name="Ellipse 14">
              <a:extLst>
                <a:ext uri="{FF2B5EF4-FFF2-40B4-BE49-F238E27FC236}">
                  <a16:creationId xmlns:a16="http://schemas.microsoft.com/office/drawing/2014/main" id="{CCB6AB6F-6E4C-4842-8B2B-95509DDA8C7A}"/>
                </a:ext>
              </a:extLst>
            </p:cNvPr>
            <p:cNvSpPr/>
            <p:nvPr/>
          </p:nvSpPr>
          <p:spPr>
            <a:xfrm>
              <a:off x="4115076" y="2117558"/>
              <a:ext cx="511225" cy="4698582"/>
            </a:xfrm>
            <a:prstGeom prst="ellipse">
              <a:avLst/>
            </a:prstGeom>
            <a:solidFill>
              <a:srgbClr val="F8CB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38C614C2-6F4A-4983-9D15-3470B3285A50}"/>
                </a:ext>
              </a:extLst>
            </p:cNvPr>
            <p:cNvGrpSpPr/>
            <p:nvPr/>
          </p:nvGrpSpPr>
          <p:grpSpPr>
            <a:xfrm>
              <a:off x="4115783" y="3655238"/>
              <a:ext cx="511224" cy="755590"/>
              <a:chOff x="4115783" y="3655238"/>
              <a:chExt cx="511224" cy="755590"/>
            </a:xfrm>
          </p:grpSpPr>
          <p:sp>
            <p:nvSpPr>
              <p:cNvPr id="24" name="Trapezoid 23">
                <a:extLst>
                  <a:ext uri="{FF2B5EF4-FFF2-40B4-BE49-F238E27FC236}">
                    <a16:creationId xmlns:a16="http://schemas.microsoft.com/office/drawing/2014/main" id="{D5E4B038-CB90-4DE0-A1A3-21ECF7C689FD}"/>
                  </a:ext>
                </a:extLst>
              </p:cNvPr>
              <p:cNvSpPr/>
              <p:nvPr/>
            </p:nvSpPr>
            <p:spPr>
              <a:xfrm>
                <a:off x="4126229" y="3655238"/>
                <a:ext cx="491491" cy="214148"/>
              </a:xfrm>
              <a:prstGeom prst="trapezoid">
                <a:avLst>
                  <a:gd name="adj" fmla="val 436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rapezoid 17">
                <a:extLst>
                  <a:ext uri="{FF2B5EF4-FFF2-40B4-BE49-F238E27FC236}">
                    <a16:creationId xmlns:a16="http://schemas.microsoft.com/office/drawing/2014/main" id="{F1C76452-472D-44A6-A81A-C92F1091E88D}"/>
                  </a:ext>
                </a:extLst>
              </p:cNvPr>
              <p:cNvSpPr/>
              <p:nvPr/>
            </p:nvSpPr>
            <p:spPr>
              <a:xfrm>
                <a:off x="4115783" y="3751348"/>
                <a:ext cx="511224" cy="659480"/>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rapezoid 24">
                <a:extLst>
                  <a:ext uri="{FF2B5EF4-FFF2-40B4-BE49-F238E27FC236}">
                    <a16:creationId xmlns:a16="http://schemas.microsoft.com/office/drawing/2014/main" id="{3D14EB38-B2BF-4B80-8FEA-A8CD4205271D}"/>
                  </a:ext>
                </a:extLst>
              </p:cNvPr>
              <p:cNvSpPr/>
              <p:nvPr/>
            </p:nvSpPr>
            <p:spPr>
              <a:xfrm>
                <a:off x="4126228" y="3754429"/>
                <a:ext cx="491491" cy="138139"/>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DDABEF39-46AF-4104-91B4-A219AD642E14}"/>
                </a:ext>
              </a:extLst>
            </p:cNvPr>
            <p:cNvGrpSpPr/>
            <p:nvPr/>
          </p:nvGrpSpPr>
          <p:grpSpPr>
            <a:xfrm rot="10800000">
              <a:off x="4115783" y="4423127"/>
              <a:ext cx="511224" cy="755590"/>
              <a:chOff x="4115783" y="3655238"/>
              <a:chExt cx="511224" cy="755590"/>
            </a:xfrm>
          </p:grpSpPr>
          <p:sp>
            <p:nvSpPr>
              <p:cNvPr id="28" name="Trapezoid 27">
                <a:extLst>
                  <a:ext uri="{FF2B5EF4-FFF2-40B4-BE49-F238E27FC236}">
                    <a16:creationId xmlns:a16="http://schemas.microsoft.com/office/drawing/2014/main" id="{60263C93-BB7F-4404-9F4E-F947BB0BD946}"/>
                  </a:ext>
                </a:extLst>
              </p:cNvPr>
              <p:cNvSpPr/>
              <p:nvPr/>
            </p:nvSpPr>
            <p:spPr>
              <a:xfrm>
                <a:off x="4126229" y="3655238"/>
                <a:ext cx="491491" cy="214148"/>
              </a:xfrm>
              <a:prstGeom prst="trapezoid">
                <a:avLst>
                  <a:gd name="adj" fmla="val 436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rapezoid 28">
                <a:extLst>
                  <a:ext uri="{FF2B5EF4-FFF2-40B4-BE49-F238E27FC236}">
                    <a16:creationId xmlns:a16="http://schemas.microsoft.com/office/drawing/2014/main" id="{98E68657-CCCC-4306-8A7C-654ABB707E5B}"/>
                  </a:ext>
                </a:extLst>
              </p:cNvPr>
              <p:cNvSpPr/>
              <p:nvPr/>
            </p:nvSpPr>
            <p:spPr>
              <a:xfrm>
                <a:off x="4115783" y="3751348"/>
                <a:ext cx="511224" cy="659480"/>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rapezoid 29">
                <a:extLst>
                  <a:ext uri="{FF2B5EF4-FFF2-40B4-BE49-F238E27FC236}">
                    <a16:creationId xmlns:a16="http://schemas.microsoft.com/office/drawing/2014/main" id="{56E5B47B-44F1-4315-A08B-8203256CCB63}"/>
                  </a:ext>
                </a:extLst>
              </p:cNvPr>
              <p:cNvSpPr/>
              <p:nvPr/>
            </p:nvSpPr>
            <p:spPr>
              <a:xfrm>
                <a:off x="4126228" y="3754429"/>
                <a:ext cx="491491" cy="138139"/>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 name="Gruppieren 4">
              <a:extLst>
                <a:ext uri="{FF2B5EF4-FFF2-40B4-BE49-F238E27FC236}">
                  <a16:creationId xmlns:a16="http://schemas.microsoft.com/office/drawing/2014/main" id="{1D7DF459-C5E4-42FC-81CB-3996030A8B33}"/>
                </a:ext>
              </a:extLst>
            </p:cNvPr>
            <p:cNvGrpSpPr/>
            <p:nvPr/>
          </p:nvGrpSpPr>
          <p:grpSpPr>
            <a:xfrm>
              <a:off x="4154174" y="4197583"/>
              <a:ext cx="433027" cy="429572"/>
              <a:chOff x="3149424" y="2676420"/>
              <a:chExt cx="433027" cy="429572"/>
            </a:xfrm>
          </p:grpSpPr>
          <p:sp>
            <p:nvSpPr>
              <p:cNvPr id="6" name="Sonne 5">
                <a:extLst>
                  <a:ext uri="{FF2B5EF4-FFF2-40B4-BE49-F238E27FC236}">
                    <a16:creationId xmlns:a16="http://schemas.microsoft.com/office/drawing/2014/main" id="{F27B8D4A-50F3-4520-B757-8A0B636D260F}"/>
                  </a:ext>
                </a:extLst>
              </p:cNvPr>
              <p:cNvSpPr/>
              <p:nvPr/>
            </p:nvSpPr>
            <p:spPr>
              <a:xfrm>
                <a:off x="3259107" y="2784307"/>
                <a:ext cx="214148" cy="21414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B37455AD-FA1A-44D3-AD8E-8078B2F1F1C9}"/>
                  </a:ext>
                </a:extLst>
              </p:cNvPr>
              <p:cNvSpPr/>
              <p:nvPr/>
            </p:nvSpPr>
            <p:spPr>
              <a:xfrm rot="17474097">
                <a:off x="3358658" y="271413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F03F3410-EE8E-4C4A-9FE5-4A24396CFA3A}"/>
                  </a:ext>
                </a:extLst>
              </p:cNvPr>
              <p:cNvSpPr/>
              <p:nvPr/>
            </p:nvSpPr>
            <p:spPr>
              <a:xfrm rot="19986200">
                <a:off x="3446816" y="2798451"/>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E77672D3-A7E1-4439-9BC9-61559899096A}"/>
                  </a:ext>
                </a:extLst>
              </p:cNvPr>
              <p:cNvSpPr/>
              <p:nvPr/>
            </p:nvSpPr>
            <p:spPr>
              <a:xfrm rot="9450953">
                <a:off x="3151273" y="292463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DF911011-19B1-4D09-ABCB-E549C83C171A}"/>
                  </a:ext>
                </a:extLst>
              </p:cNvPr>
              <p:cNvSpPr/>
              <p:nvPr/>
            </p:nvSpPr>
            <p:spPr>
              <a:xfrm rot="1152565">
                <a:off x="3452249" y="2923555"/>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018B378E-A135-4C2C-8A91-2DB5BBAEF2A9}"/>
                  </a:ext>
                </a:extLst>
              </p:cNvPr>
              <p:cNvSpPr/>
              <p:nvPr/>
            </p:nvSpPr>
            <p:spPr>
              <a:xfrm rot="3785912">
                <a:off x="3368952" y="300982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FB0BEBB4-7637-4E7E-81BD-F804F5A9ADF5}"/>
                  </a:ext>
                </a:extLst>
              </p:cNvPr>
              <p:cNvSpPr/>
              <p:nvPr/>
            </p:nvSpPr>
            <p:spPr>
              <a:xfrm rot="6977690">
                <a:off x="3240631" y="301308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148EB6AC-57B9-400F-812E-7E046D25AAAF}"/>
                  </a:ext>
                </a:extLst>
              </p:cNvPr>
              <p:cNvSpPr/>
              <p:nvPr/>
            </p:nvSpPr>
            <p:spPr>
              <a:xfrm rot="14757174">
                <a:off x="3238514" y="271371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9955834A-1733-428C-82B1-181592F9A828}"/>
                  </a:ext>
                </a:extLst>
              </p:cNvPr>
              <p:cNvSpPr/>
              <p:nvPr/>
            </p:nvSpPr>
            <p:spPr>
              <a:xfrm rot="11811914">
                <a:off x="3149424" y="2804366"/>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Tree>
    <p:extLst>
      <p:ext uri="{BB962C8B-B14F-4D97-AF65-F5344CB8AC3E}">
        <p14:creationId xmlns:p14="http://schemas.microsoft.com/office/powerpoint/2010/main" val="3026544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31F21-4875-4AEB-92A3-EC82131DB284}"/>
              </a:ext>
            </a:extLst>
          </p:cNvPr>
          <p:cNvSpPr>
            <a:spLocks noGrp="1"/>
          </p:cNvSpPr>
          <p:nvPr>
            <p:ph type="title"/>
          </p:nvPr>
        </p:nvSpPr>
        <p:spPr/>
        <p:txBody>
          <a:bodyPr/>
          <a:lstStyle/>
          <a:p>
            <a:r>
              <a:rPr lang="de-DE" dirty="0"/>
              <a:t>Auf Kollisionskurs</a:t>
            </a:r>
          </a:p>
        </p:txBody>
      </p:sp>
      <p:sp>
        <p:nvSpPr>
          <p:cNvPr id="15" name="Inhaltsplatzhalter 14">
            <a:extLst>
              <a:ext uri="{FF2B5EF4-FFF2-40B4-BE49-F238E27FC236}">
                <a16:creationId xmlns:a16="http://schemas.microsoft.com/office/drawing/2014/main" id="{997019F7-8D0A-4B0D-9300-A7C59AE74690}"/>
              </a:ext>
            </a:extLst>
          </p:cNvPr>
          <p:cNvSpPr>
            <a:spLocks noGrp="1"/>
          </p:cNvSpPr>
          <p:nvPr>
            <p:ph sz="half" idx="1"/>
          </p:nvPr>
        </p:nvSpPr>
        <p:spPr/>
        <p:txBody>
          <a:bodyPr/>
          <a:lstStyle/>
          <a:p>
            <a:r>
              <a:rPr lang="de-DE" dirty="0"/>
              <a:t>Eine mögliche Erklärung für solche abgeplatteten Wolken ist  die Kollision von 2 Molekülwolken (</a:t>
            </a:r>
            <a:r>
              <a:rPr lang="de-DE" i="1" dirty="0"/>
              <a:t>Cloud-Cloud </a:t>
            </a:r>
            <a:r>
              <a:rPr lang="de-DE" i="1" dirty="0" err="1"/>
              <a:t>Collisions</a:t>
            </a:r>
            <a:r>
              <a:rPr lang="de-DE" dirty="0"/>
              <a:t>)</a:t>
            </a:r>
          </a:p>
          <a:p>
            <a:r>
              <a:rPr lang="de-DE" dirty="0"/>
              <a:t>Ein Alternative Erklärung sind kollidierende Gasströme aus dünnem, atomarem Wasserstoffgas (</a:t>
            </a:r>
            <a:r>
              <a:rPr lang="de-DE" i="1" dirty="0" err="1"/>
              <a:t>Colliding</a:t>
            </a:r>
            <a:r>
              <a:rPr lang="de-DE" i="1" dirty="0"/>
              <a:t> </a:t>
            </a:r>
            <a:r>
              <a:rPr lang="de-DE" i="1" dirty="0" err="1"/>
              <a:t>Flows</a:t>
            </a:r>
            <a:r>
              <a:rPr lang="de-DE" dirty="0"/>
              <a:t>)</a:t>
            </a:r>
          </a:p>
        </p:txBody>
      </p:sp>
      <p:pic>
        <p:nvPicPr>
          <p:cNvPr id="17" name="Inhaltsplatzhalter 16">
            <a:extLst>
              <a:ext uri="{FF2B5EF4-FFF2-40B4-BE49-F238E27FC236}">
                <a16:creationId xmlns:a16="http://schemas.microsoft.com/office/drawing/2014/main" id="{0ABF70F9-8398-41E8-9881-3E0699C22AFB}"/>
              </a:ext>
            </a:extLst>
          </p:cNvPr>
          <p:cNvPicPr>
            <a:picLocks noGrp="1" noChangeAspect="1"/>
          </p:cNvPicPr>
          <p:nvPr>
            <p:ph sz="half" idx="2"/>
          </p:nvPr>
        </p:nvPicPr>
        <p:blipFill>
          <a:blip r:embed="rId2"/>
          <a:stretch>
            <a:fillRect/>
          </a:stretch>
        </p:blipFill>
        <p:spPr>
          <a:xfrm>
            <a:off x="6818290" y="1854724"/>
            <a:ext cx="3889420" cy="4293140"/>
          </a:xfrm>
          <a:prstGeom prst="rect">
            <a:avLst/>
          </a:prstGeom>
        </p:spPr>
      </p:pic>
    </p:spTree>
    <p:extLst>
      <p:ext uri="{BB962C8B-B14F-4D97-AF65-F5344CB8AC3E}">
        <p14:creationId xmlns:p14="http://schemas.microsoft.com/office/powerpoint/2010/main" val="3539876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31F21-4875-4AEB-92A3-EC82131DB284}"/>
              </a:ext>
            </a:extLst>
          </p:cNvPr>
          <p:cNvSpPr>
            <a:spLocks noGrp="1"/>
          </p:cNvSpPr>
          <p:nvPr>
            <p:ph type="title"/>
          </p:nvPr>
        </p:nvSpPr>
        <p:spPr/>
        <p:txBody>
          <a:bodyPr/>
          <a:lstStyle/>
          <a:p>
            <a:r>
              <a:rPr lang="de-DE" dirty="0"/>
              <a:t>Auf Kollisionskurs</a:t>
            </a:r>
          </a:p>
        </p:txBody>
      </p:sp>
      <p:sp>
        <p:nvSpPr>
          <p:cNvPr id="15" name="Inhaltsplatzhalter 14">
            <a:extLst>
              <a:ext uri="{FF2B5EF4-FFF2-40B4-BE49-F238E27FC236}">
                <a16:creationId xmlns:a16="http://schemas.microsoft.com/office/drawing/2014/main" id="{997019F7-8D0A-4B0D-9300-A7C59AE74690}"/>
              </a:ext>
            </a:extLst>
          </p:cNvPr>
          <p:cNvSpPr>
            <a:spLocks noGrp="1"/>
          </p:cNvSpPr>
          <p:nvPr>
            <p:ph sz="half" idx="1"/>
          </p:nvPr>
        </p:nvSpPr>
        <p:spPr/>
        <p:txBody>
          <a:bodyPr/>
          <a:lstStyle/>
          <a:p>
            <a:r>
              <a:rPr lang="de-DE" dirty="0"/>
              <a:t>Eine mögliche Erklärung für solche abgeplatteten Wolken ist  die Kollision von 2 Molekülwolken (</a:t>
            </a:r>
            <a:r>
              <a:rPr lang="de-DE" i="1" dirty="0"/>
              <a:t>Cloud-Cloud </a:t>
            </a:r>
            <a:r>
              <a:rPr lang="de-DE" i="1" dirty="0" err="1"/>
              <a:t>Collisions</a:t>
            </a:r>
            <a:r>
              <a:rPr lang="de-DE" dirty="0"/>
              <a:t>)</a:t>
            </a:r>
          </a:p>
          <a:p>
            <a:r>
              <a:rPr lang="de-DE" dirty="0"/>
              <a:t>Ein Alternative Erklärung sind kollidierende Gasströme aus dünnem, atomarem Wasserstoffgas (</a:t>
            </a:r>
            <a:r>
              <a:rPr lang="de-DE" i="1" dirty="0" err="1"/>
              <a:t>Colliding</a:t>
            </a:r>
            <a:r>
              <a:rPr lang="de-DE" i="1" dirty="0"/>
              <a:t> </a:t>
            </a:r>
            <a:r>
              <a:rPr lang="de-DE" i="1" dirty="0" err="1"/>
              <a:t>Flows</a:t>
            </a:r>
            <a:r>
              <a:rPr lang="de-DE" dirty="0"/>
              <a:t>)</a:t>
            </a:r>
          </a:p>
        </p:txBody>
      </p:sp>
      <p:pic>
        <p:nvPicPr>
          <p:cNvPr id="13" name="Inhaltsplatzhalter 12">
            <a:extLst>
              <a:ext uri="{FF2B5EF4-FFF2-40B4-BE49-F238E27FC236}">
                <a16:creationId xmlns:a16="http://schemas.microsoft.com/office/drawing/2014/main" id="{D935D6C7-80AA-4954-B726-798A5457A69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12280" y="1403782"/>
            <a:ext cx="4739640" cy="4347064"/>
          </a:xfrm>
          <a:prstGeom prst="rect">
            <a:avLst/>
          </a:prstGeom>
        </p:spPr>
      </p:pic>
      <mc:AlternateContent xmlns:mc="http://schemas.openxmlformats.org/markup-compatibility/2006">
        <mc:Choice xmlns:a14="http://schemas.microsoft.com/office/drawing/2010/main" Requires="a14">
          <p:sp>
            <p:nvSpPr>
              <p:cNvPr id="11" name="Textfeld 10">
                <a:extLst>
                  <a:ext uri="{FF2B5EF4-FFF2-40B4-BE49-F238E27FC236}">
                    <a16:creationId xmlns:a16="http://schemas.microsoft.com/office/drawing/2014/main" id="{65DD78E5-368F-45E0-8169-9953F06FF515}"/>
                  </a:ext>
                </a:extLst>
              </p:cNvPr>
              <p:cNvSpPr txBox="1"/>
              <p:nvPr/>
            </p:nvSpPr>
            <p:spPr>
              <a:xfrm>
                <a:off x="10012680" y="5899964"/>
                <a:ext cx="1670329"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nor/>
                        </m:rPr>
                        <a:rPr lang="de-DE" smtClean="0"/>
                        <m:t>Li</m:t>
                      </m:r>
                      <m:r>
                        <m:rPr>
                          <m:nor/>
                        </m:rPr>
                        <a:rPr lang="de-DE" smtClean="0"/>
                        <m:t> &amp; </m:t>
                      </m:r>
                      <m:r>
                        <m:rPr>
                          <m:nor/>
                        </m:rPr>
                        <a:rPr lang="de-DE" smtClean="0"/>
                        <m:t>Klein</m:t>
                      </m:r>
                      <m:r>
                        <m:rPr>
                          <m:nor/>
                        </m:rPr>
                        <a:rPr lang="de-DE" smtClean="0"/>
                        <m:t> (2019) </m:t>
                      </m:r>
                    </m:oMath>
                  </m:oMathPara>
                </a14:m>
                <a:endParaRPr lang="de-DE" dirty="0"/>
              </a:p>
            </p:txBody>
          </p:sp>
        </mc:Choice>
        <mc:Fallback>
          <p:sp>
            <p:nvSpPr>
              <p:cNvPr id="11" name="Textfeld 10">
                <a:extLst>
                  <a:ext uri="{FF2B5EF4-FFF2-40B4-BE49-F238E27FC236}">
                    <a16:creationId xmlns:a16="http://schemas.microsoft.com/office/drawing/2014/main" id="{65DD78E5-368F-45E0-8169-9953F06FF515}"/>
                  </a:ext>
                </a:extLst>
              </p:cNvPr>
              <p:cNvSpPr txBox="1">
                <a:spLocks noRot="1" noChangeAspect="1" noMove="1" noResize="1" noEditPoints="1" noAdjustHandles="1" noChangeArrowheads="1" noChangeShapeType="1" noTextEdit="1"/>
              </p:cNvSpPr>
              <p:nvPr/>
            </p:nvSpPr>
            <p:spPr>
              <a:xfrm>
                <a:off x="10012680" y="5899964"/>
                <a:ext cx="1670329" cy="276999"/>
              </a:xfrm>
              <a:prstGeom prst="rect">
                <a:avLst/>
              </a:prstGeom>
              <a:blipFill>
                <a:blip r:embed="rId3"/>
                <a:stretch>
                  <a:fillRect l="-1825" t="-2222" r="-730" b="-31111"/>
                </a:stretch>
              </a:blipFill>
            </p:spPr>
            <p:txBody>
              <a:bodyPr/>
              <a:lstStyle/>
              <a:p>
                <a:r>
                  <a:rPr lang="de-DE">
                    <a:noFill/>
                  </a:rPr>
                  <a:t> </a:t>
                </a:r>
              </a:p>
            </p:txBody>
          </p:sp>
        </mc:Fallback>
      </mc:AlternateContent>
    </p:spTree>
    <p:extLst>
      <p:ext uri="{BB962C8B-B14F-4D97-AF65-F5344CB8AC3E}">
        <p14:creationId xmlns:p14="http://schemas.microsoft.com/office/powerpoint/2010/main" val="3180248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D15242-F8B0-4CAE-BDA3-F8316D5E6E67}"/>
              </a:ext>
            </a:extLst>
          </p:cNvPr>
          <p:cNvSpPr>
            <a:spLocks noGrp="1"/>
          </p:cNvSpPr>
          <p:nvPr>
            <p:ph type="title"/>
          </p:nvPr>
        </p:nvSpPr>
        <p:spPr/>
        <p:txBody>
          <a:bodyPr/>
          <a:lstStyle/>
          <a:p>
            <a:r>
              <a:rPr lang="de-DE" dirty="0"/>
              <a:t>Freier Fall</a:t>
            </a:r>
          </a:p>
        </p:txBody>
      </p:sp>
      <p:sp>
        <p:nvSpPr>
          <p:cNvPr id="4" name="Inhaltsplatzhalter 3">
            <a:extLst>
              <a:ext uri="{FF2B5EF4-FFF2-40B4-BE49-F238E27FC236}">
                <a16:creationId xmlns:a16="http://schemas.microsoft.com/office/drawing/2014/main" id="{1922EF3B-7AC2-4D2F-B4E0-E10978FF8728}"/>
              </a:ext>
            </a:extLst>
          </p:cNvPr>
          <p:cNvSpPr>
            <a:spLocks noGrp="1"/>
          </p:cNvSpPr>
          <p:nvPr>
            <p:ph idx="1"/>
          </p:nvPr>
        </p:nvSpPr>
        <p:spPr/>
        <p:txBody>
          <a:bodyPr/>
          <a:lstStyle/>
          <a:p>
            <a:r>
              <a:rPr lang="de-DE" dirty="0"/>
              <a:t>Die Geschwindigkeit mit der solch eine Wolke kollabieren kann wird mit der sogenannten Freifallzeit abgeschätzt.</a:t>
            </a:r>
          </a:p>
        </p:txBody>
      </p:sp>
      <p:sp>
        <p:nvSpPr>
          <p:cNvPr id="5" name="Wolke 4">
            <a:extLst>
              <a:ext uri="{FF2B5EF4-FFF2-40B4-BE49-F238E27FC236}">
                <a16:creationId xmlns:a16="http://schemas.microsoft.com/office/drawing/2014/main" id="{B2FFB13C-139B-4570-8758-76F790425AEE}"/>
              </a:ext>
            </a:extLst>
          </p:cNvPr>
          <p:cNvSpPr/>
          <p:nvPr/>
        </p:nvSpPr>
        <p:spPr>
          <a:xfrm>
            <a:off x="3223491" y="2773363"/>
            <a:ext cx="4682837" cy="3948546"/>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63110706-42EE-4B3C-8793-01B375BFFECA}"/>
              </a:ext>
            </a:extLst>
          </p:cNvPr>
          <p:cNvSpPr/>
          <p:nvPr/>
        </p:nvSpPr>
        <p:spPr>
          <a:xfrm>
            <a:off x="7601527" y="4035930"/>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962493C-F876-4132-91B8-1D193C28CC58}"/>
              </a:ext>
            </a:extLst>
          </p:cNvPr>
          <p:cNvSpPr/>
          <p:nvPr/>
        </p:nvSpPr>
        <p:spPr>
          <a:xfrm>
            <a:off x="3505200" y="5779799"/>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569FF180-CFC8-4AB8-BCAE-4CDE5DD093BF}"/>
              </a:ext>
            </a:extLst>
          </p:cNvPr>
          <p:cNvSpPr/>
          <p:nvPr/>
        </p:nvSpPr>
        <p:spPr>
          <a:xfrm>
            <a:off x="5564909" y="2833254"/>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4A24C8B8-2B21-467A-813D-D77226B137B0}"/>
              </a:ext>
            </a:extLst>
          </p:cNvPr>
          <p:cNvSpPr/>
          <p:nvPr/>
        </p:nvSpPr>
        <p:spPr>
          <a:xfrm>
            <a:off x="7204363" y="3045474"/>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67EFF0F2-CA40-4ACE-B1EB-88008CE8862A}"/>
              </a:ext>
            </a:extLst>
          </p:cNvPr>
          <p:cNvSpPr/>
          <p:nvPr/>
        </p:nvSpPr>
        <p:spPr>
          <a:xfrm>
            <a:off x="7158181" y="5297343"/>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3A99F801-85AB-4CA3-B38B-A5F9D37D587A}"/>
              </a:ext>
            </a:extLst>
          </p:cNvPr>
          <p:cNvSpPr/>
          <p:nvPr/>
        </p:nvSpPr>
        <p:spPr>
          <a:xfrm>
            <a:off x="5763491" y="6384636"/>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8BB8304E-F331-43E7-AE59-926120A12B92}"/>
              </a:ext>
            </a:extLst>
          </p:cNvPr>
          <p:cNvSpPr/>
          <p:nvPr/>
        </p:nvSpPr>
        <p:spPr>
          <a:xfrm>
            <a:off x="3131128" y="5229874"/>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864506AB-B897-487B-B2C6-89EF130CB0FA}"/>
              </a:ext>
            </a:extLst>
          </p:cNvPr>
          <p:cNvSpPr/>
          <p:nvPr/>
        </p:nvSpPr>
        <p:spPr>
          <a:xfrm>
            <a:off x="3558309" y="3329781"/>
            <a:ext cx="397164" cy="39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792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1806 0.08287 " pathEditMode="relative" rAng="0" ptsTypes="AA">
                                      <p:cBhvr>
                                        <p:cTn id="6" dur="2000" fill="hold"/>
                                        <p:tgtEl>
                                          <p:spTgt spid="6"/>
                                        </p:tgtEl>
                                        <p:attrNameLst>
                                          <p:attrName>ppt_x</p:attrName>
                                          <p:attrName>ppt_y</p:attrName>
                                        </p:attrNameLst>
                                      </p:cBhvr>
                                      <p:rCtr x="-9036" y="4144"/>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95833E-6 7.40741E-7 L 0.15612 -0.16875 " pathEditMode="relative" rAng="0" ptsTypes="AA">
                                      <p:cBhvr>
                                        <p:cTn id="18" dur="2000" fill="hold"/>
                                        <p:tgtEl>
                                          <p:spTgt spid="7"/>
                                        </p:tgtEl>
                                        <p:attrNameLst>
                                          <p:attrName>ppt_x</p:attrName>
                                          <p:attrName>ppt_y</p:attrName>
                                        </p:attrNameLst>
                                      </p:cBhvr>
                                      <p:rCtr x="7799" y="-8449"/>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3.75E-6 3.7037E-7 L -0.01355 0.26088 " pathEditMode="relative" rAng="0" ptsTypes="AA">
                                      <p:cBhvr>
                                        <p:cTn id="40" dur="2000" fill="hold"/>
                                        <p:tgtEl>
                                          <p:spTgt spid="10"/>
                                        </p:tgtEl>
                                        <p:attrNameLst>
                                          <p:attrName>ppt_x</p:attrName>
                                          <p:attrName>ppt_y</p:attrName>
                                        </p:attrNameLst>
                                      </p:cBhvr>
                                      <p:rCtr x="-677" y="13032"/>
                                    </p:animMotion>
                                  </p:childTnLst>
                                </p:cTn>
                              </p:par>
                              <p:par>
                                <p:cTn id="41" presetID="42" presetClass="path" presetSubtype="0" accel="50000" decel="50000" fill="hold" grpId="0" nodeType="withEffect">
                                  <p:stCondLst>
                                    <p:cond delay="0"/>
                                  </p:stCondLst>
                                  <p:childTnLst>
                                    <p:animMotion origin="layout" path="M -1.45833E-6 3.33333E-6 L -0.14427 0.22916 " pathEditMode="relative" rAng="0" ptsTypes="AA">
                                      <p:cBhvr>
                                        <p:cTn id="42" dur="2000" fill="hold"/>
                                        <p:tgtEl>
                                          <p:spTgt spid="11"/>
                                        </p:tgtEl>
                                        <p:attrNameLst>
                                          <p:attrName>ppt_x</p:attrName>
                                          <p:attrName>ppt_y</p:attrName>
                                        </p:attrNameLst>
                                      </p:cBhvr>
                                      <p:rCtr x="-7214" y="11458"/>
                                    </p:animMotion>
                                  </p:childTnLst>
                                </p:cTn>
                              </p:par>
                              <p:par>
                                <p:cTn id="43" presetID="42" presetClass="path" presetSubtype="0" accel="50000" decel="50000" fill="hold" grpId="0" nodeType="withEffect">
                                  <p:stCondLst>
                                    <p:cond delay="0"/>
                                  </p:stCondLst>
                                  <p:childTnLst>
                                    <p:animMotion origin="layout" path="M 4.58333E-6 1.11111E-6 L -0.14128 -0.09676 " pathEditMode="relative" rAng="0" ptsTypes="AA">
                                      <p:cBhvr>
                                        <p:cTn id="44" dur="2000" fill="hold"/>
                                        <p:tgtEl>
                                          <p:spTgt spid="12"/>
                                        </p:tgtEl>
                                        <p:attrNameLst>
                                          <p:attrName>ppt_x</p:attrName>
                                          <p:attrName>ppt_y</p:attrName>
                                        </p:attrNameLst>
                                      </p:cBhvr>
                                      <p:rCtr x="-7070" y="-4838"/>
                                    </p:animMotion>
                                  </p:childTnLst>
                                </p:cTn>
                              </p:par>
                              <p:par>
                                <p:cTn id="45" presetID="42" presetClass="path" presetSubtype="0" accel="50000" decel="50000" fill="hold" grpId="0" nodeType="withEffect">
                                  <p:stCondLst>
                                    <p:cond delay="0"/>
                                  </p:stCondLst>
                                  <p:childTnLst>
                                    <p:animMotion origin="layout" path="M -2.5E-6 -3.7037E-6 L -0.02695 -0.25277 " pathEditMode="relative" rAng="0" ptsTypes="AA">
                                      <p:cBhvr>
                                        <p:cTn id="46" dur="2000" fill="hold"/>
                                        <p:tgtEl>
                                          <p:spTgt spid="13"/>
                                        </p:tgtEl>
                                        <p:attrNameLst>
                                          <p:attrName>ppt_x</p:attrName>
                                          <p:attrName>ppt_y</p:attrName>
                                        </p:attrNameLst>
                                      </p:cBhvr>
                                      <p:rCtr x="-1354" y="-12639"/>
                                    </p:animMotion>
                                  </p:childTnLst>
                                </p:cTn>
                              </p:par>
                              <p:par>
                                <p:cTn id="47" presetID="42" presetClass="path" presetSubtype="0" accel="50000" decel="50000" fill="hold" grpId="0" nodeType="withEffect">
                                  <p:stCondLst>
                                    <p:cond delay="0"/>
                                  </p:stCondLst>
                                  <p:childTnLst>
                                    <p:animMotion origin="layout" path="M 3.125E-6 4.81481E-6 L 0.18906 -0.08241 " pathEditMode="relative" rAng="0" ptsTypes="AA">
                                      <p:cBhvr>
                                        <p:cTn id="48" dur="2000" fill="hold"/>
                                        <p:tgtEl>
                                          <p:spTgt spid="14"/>
                                        </p:tgtEl>
                                        <p:attrNameLst>
                                          <p:attrName>ppt_x</p:attrName>
                                          <p:attrName>ppt_y</p:attrName>
                                        </p:attrNameLst>
                                      </p:cBhvr>
                                      <p:rCtr x="9453" y="-4120"/>
                                    </p:animMotion>
                                  </p:childTnLst>
                                </p:cTn>
                              </p:par>
                              <p:par>
                                <p:cTn id="49" presetID="42" presetClass="path" presetSubtype="0" accel="50000" decel="50000" fill="hold" grpId="0" nodeType="withEffect">
                                  <p:stCondLst>
                                    <p:cond delay="0"/>
                                  </p:stCondLst>
                                  <p:childTnLst>
                                    <p:animMotion origin="layout" path="M -2.91667E-6 -1.85185E-6 L 0.15482 0.19005 " pathEditMode="relative" rAng="0" ptsTypes="AA">
                                      <p:cBhvr>
                                        <p:cTn id="50" dur="2000" fill="hold"/>
                                        <p:tgtEl>
                                          <p:spTgt spid="15"/>
                                        </p:tgtEl>
                                        <p:attrNameLst>
                                          <p:attrName>ppt_x</p:attrName>
                                          <p:attrName>ppt_y</p:attrName>
                                        </p:attrNameLst>
                                      </p:cBhvr>
                                      <p:rCtr x="7734" y="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7" grpId="2"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77033-DA84-4A1B-AC0C-81BCE5F20F8E}"/>
              </a:ext>
            </a:extLst>
          </p:cNvPr>
          <p:cNvSpPr>
            <a:spLocks noGrp="1"/>
          </p:cNvSpPr>
          <p:nvPr>
            <p:ph type="title"/>
          </p:nvPr>
        </p:nvSpPr>
        <p:spPr>
          <a:xfrm>
            <a:off x="5228216" y="365125"/>
            <a:ext cx="6125584" cy="1325563"/>
          </a:xfrm>
        </p:spPr>
        <p:txBody>
          <a:bodyPr/>
          <a:lstStyle/>
          <a:p>
            <a:r>
              <a:rPr lang="de-DE" dirty="0"/>
              <a:t>Auf Kollisionskurs</a:t>
            </a:r>
          </a:p>
        </p:txBody>
      </p:sp>
      <p:sp>
        <p:nvSpPr>
          <p:cNvPr id="4" name="Inhaltsplatzhalter 3">
            <a:extLst>
              <a:ext uri="{FF2B5EF4-FFF2-40B4-BE49-F238E27FC236}">
                <a16:creationId xmlns:a16="http://schemas.microsoft.com/office/drawing/2014/main" id="{3784CE40-0723-47CF-91E3-47A927A3628A}"/>
              </a:ext>
            </a:extLst>
          </p:cNvPr>
          <p:cNvSpPr>
            <a:spLocks noGrp="1"/>
          </p:cNvSpPr>
          <p:nvPr>
            <p:ph sz="half" idx="2"/>
          </p:nvPr>
        </p:nvSpPr>
        <p:spPr/>
        <p:txBody>
          <a:bodyPr/>
          <a:lstStyle/>
          <a:p>
            <a:r>
              <a:rPr lang="de-DE" dirty="0"/>
              <a:t>Beide Erklärungen produzieren leicht unterschiedliche Beobachtungssignaturen</a:t>
            </a:r>
          </a:p>
          <a:p>
            <a:endParaRPr lang="de-DE" dirty="0"/>
          </a:p>
        </p:txBody>
      </p:sp>
      <p:pic>
        <p:nvPicPr>
          <p:cNvPr id="5" name="Picture 3">
            <a:extLst>
              <a:ext uri="{FF2B5EF4-FFF2-40B4-BE49-F238E27FC236}">
                <a16:creationId xmlns:a16="http://schemas.microsoft.com/office/drawing/2014/main" id="{411AB3DE-DD15-4955-BDCE-0F7790D58B90}"/>
              </a:ext>
            </a:extLst>
          </p:cNvPr>
          <p:cNvPicPr/>
          <p:nvPr/>
        </p:nvPicPr>
        <p:blipFill>
          <a:blip r:embed="rId2"/>
          <a:srcRect r="-28"/>
          <a:stretch/>
        </p:blipFill>
        <p:spPr>
          <a:xfrm>
            <a:off x="0" y="0"/>
            <a:ext cx="2660040" cy="6857640"/>
          </a:xfrm>
          <a:prstGeom prst="rect">
            <a:avLst/>
          </a:prstGeom>
          <a:ln>
            <a:noFill/>
          </a:ln>
        </p:spPr>
      </p:pic>
      <p:pic>
        <p:nvPicPr>
          <p:cNvPr id="6" name="Picture 1">
            <a:extLst>
              <a:ext uri="{FF2B5EF4-FFF2-40B4-BE49-F238E27FC236}">
                <a16:creationId xmlns:a16="http://schemas.microsoft.com/office/drawing/2014/main" id="{8E9FEB2E-5B54-426F-BD17-DE029E6BD0F0}"/>
              </a:ext>
            </a:extLst>
          </p:cNvPr>
          <p:cNvPicPr/>
          <p:nvPr/>
        </p:nvPicPr>
        <p:blipFill>
          <a:blip r:embed="rId3"/>
          <a:srcRect r="54722"/>
          <a:stretch/>
        </p:blipFill>
        <p:spPr>
          <a:xfrm>
            <a:off x="2660040" y="0"/>
            <a:ext cx="2483640" cy="6857640"/>
          </a:xfrm>
          <a:prstGeom prst="rect">
            <a:avLst/>
          </a:prstGeom>
          <a:ln>
            <a:noFill/>
          </a:ln>
        </p:spPr>
      </p:pic>
      <p:pic>
        <p:nvPicPr>
          <p:cNvPr id="7" name="Picture 9">
            <a:extLst>
              <a:ext uri="{FF2B5EF4-FFF2-40B4-BE49-F238E27FC236}">
                <a16:creationId xmlns:a16="http://schemas.microsoft.com/office/drawing/2014/main" id="{D9DDB4DD-2E5C-4E3B-9105-5559234EBA45}"/>
              </a:ext>
            </a:extLst>
          </p:cNvPr>
          <p:cNvPicPr/>
          <p:nvPr/>
        </p:nvPicPr>
        <p:blipFill>
          <a:blip r:embed="rId4"/>
          <a:stretch/>
        </p:blipFill>
        <p:spPr>
          <a:xfrm>
            <a:off x="5320080" y="3605485"/>
            <a:ext cx="3371641" cy="2887390"/>
          </a:xfrm>
          <a:prstGeom prst="rect">
            <a:avLst/>
          </a:prstGeom>
          <a:ln>
            <a:noFill/>
          </a:ln>
        </p:spPr>
      </p:pic>
      <p:sp>
        <p:nvSpPr>
          <p:cNvPr id="8" name="CustomShape 6">
            <a:extLst>
              <a:ext uri="{FF2B5EF4-FFF2-40B4-BE49-F238E27FC236}">
                <a16:creationId xmlns:a16="http://schemas.microsoft.com/office/drawing/2014/main" id="{4651C8C2-BF18-434B-B425-435E1F633015}"/>
              </a:ext>
            </a:extLst>
          </p:cNvPr>
          <p:cNvSpPr/>
          <p:nvPr/>
        </p:nvSpPr>
        <p:spPr>
          <a:xfrm>
            <a:off x="8763000" y="5017002"/>
            <a:ext cx="2951524" cy="147587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pc="-1" dirty="0" err="1">
                <a:solidFill>
                  <a:srgbClr val="000000"/>
                </a:solidFill>
                <a:latin typeface="Calibri"/>
              </a:rPr>
              <a:t>Hydrodynamisches</a:t>
            </a:r>
            <a:r>
              <a:rPr lang="en-US" spc="-1" dirty="0">
                <a:solidFill>
                  <a:srgbClr val="000000"/>
                </a:solidFill>
                <a:latin typeface="Calibri"/>
              </a:rPr>
              <a:t> Model,</a:t>
            </a:r>
            <a:endParaRPr lang="en-US" spc="-1" dirty="0">
              <a:latin typeface="Arial"/>
            </a:endParaRPr>
          </a:p>
          <a:p>
            <a:pPr>
              <a:lnSpc>
                <a:spcPct val="100000"/>
              </a:lnSpc>
            </a:pPr>
            <a:r>
              <a:rPr lang="en-US" spc="-1" dirty="0" err="1">
                <a:solidFill>
                  <a:srgbClr val="000000"/>
                </a:solidFill>
                <a:latin typeface="Calibri"/>
              </a:rPr>
              <a:t>Keine</a:t>
            </a:r>
            <a:r>
              <a:rPr lang="en-US" spc="-1" dirty="0">
                <a:solidFill>
                  <a:srgbClr val="000000"/>
                </a:solidFill>
                <a:latin typeface="Calibri"/>
              </a:rPr>
              <a:t> Gravitation,</a:t>
            </a:r>
            <a:endParaRPr lang="en-US" spc="-1" dirty="0">
              <a:latin typeface="Arial"/>
            </a:endParaRPr>
          </a:p>
          <a:p>
            <a:pPr>
              <a:lnSpc>
                <a:spcPct val="100000"/>
              </a:lnSpc>
            </a:pPr>
            <a:r>
              <a:rPr lang="en-US" spc="-1" dirty="0" err="1">
                <a:solidFill>
                  <a:srgbClr val="000000"/>
                </a:solidFill>
                <a:latin typeface="Calibri"/>
              </a:rPr>
              <a:t>Keine</a:t>
            </a:r>
            <a:r>
              <a:rPr lang="en-US" spc="-1" dirty="0">
                <a:solidFill>
                  <a:srgbClr val="000000"/>
                </a:solidFill>
                <a:latin typeface="Calibri"/>
              </a:rPr>
              <a:t> </a:t>
            </a:r>
            <a:r>
              <a:rPr lang="en-US" spc="-1" dirty="0" err="1">
                <a:solidFill>
                  <a:srgbClr val="000000"/>
                </a:solidFill>
                <a:latin typeface="Calibri"/>
              </a:rPr>
              <a:t>Magnetfelder</a:t>
            </a:r>
            <a:r>
              <a:rPr lang="en-US" spc="-1" dirty="0">
                <a:solidFill>
                  <a:srgbClr val="000000"/>
                </a:solidFill>
                <a:latin typeface="Calibri"/>
              </a:rPr>
              <a:t> </a:t>
            </a:r>
            <a:endParaRPr lang="en-US" spc="-1" dirty="0">
              <a:latin typeface="Arial"/>
            </a:endParaRPr>
          </a:p>
          <a:p>
            <a:pPr>
              <a:lnSpc>
                <a:spcPct val="100000"/>
              </a:lnSpc>
            </a:pPr>
            <a:endParaRPr lang="en-US" spc="-1" dirty="0">
              <a:latin typeface="Arial"/>
            </a:endParaRPr>
          </a:p>
          <a:p>
            <a:pPr>
              <a:lnSpc>
                <a:spcPct val="100000"/>
              </a:lnSpc>
            </a:pPr>
            <a:r>
              <a:rPr lang="en-US" i="1" spc="-1" dirty="0">
                <a:solidFill>
                  <a:srgbClr val="000000"/>
                </a:solidFill>
                <a:latin typeface="Calibri"/>
              </a:rPr>
              <a:t>(Haworth et al. 2015)</a:t>
            </a:r>
            <a:endParaRPr lang="en-US" spc="-1" dirty="0">
              <a:latin typeface="Arial"/>
            </a:endParaRPr>
          </a:p>
        </p:txBody>
      </p:sp>
    </p:spTree>
    <p:extLst>
      <p:ext uri="{BB962C8B-B14F-4D97-AF65-F5344CB8AC3E}">
        <p14:creationId xmlns:p14="http://schemas.microsoft.com/office/powerpoint/2010/main" val="2526357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Gerade Verbindung mit Pfeil 18">
            <a:extLst>
              <a:ext uri="{FF2B5EF4-FFF2-40B4-BE49-F238E27FC236}">
                <a16:creationId xmlns:a16="http://schemas.microsoft.com/office/drawing/2014/main" id="{CF908B3C-D1A6-48BA-BD89-634C4EBD743B}"/>
              </a:ext>
            </a:extLst>
          </p:cNvPr>
          <p:cNvCxnSpPr>
            <a:cxnSpLocks/>
          </p:cNvCxnSpPr>
          <p:nvPr/>
        </p:nvCxnSpPr>
        <p:spPr>
          <a:xfrm>
            <a:off x="441766" y="3269776"/>
            <a:ext cx="587801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Gerade Verbindung mit Pfeil 19">
            <a:extLst>
              <a:ext uri="{FF2B5EF4-FFF2-40B4-BE49-F238E27FC236}">
                <a16:creationId xmlns:a16="http://schemas.microsoft.com/office/drawing/2014/main" id="{A0E9DA07-C966-49E2-84D6-DCDB78DCBF60}"/>
              </a:ext>
            </a:extLst>
          </p:cNvPr>
          <p:cNvCxnSpPr>
            <a:cxnSpLocks/>
          </p:cNvCxnSpPr>
          <p:nvPr/>
        </p:nvCxnSpPr>
        <p:spPr>
          <a:xfrm>
            <a:off x="441767" y="4416543"/>
            <a:ext cx="5889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Gerade Verbindung mit Pfeil 20">
            <a:extLst>
              <a:ext uri="{FF2B5EF4-FFF2-40B4-BE49-F238E27FC236}">
                <a16:creationId xmlns:a16="http://schemas.microsoft.com/office/drawing/2014/main" id="{FE75FBB1-ED15-435F-A4C5-8582108D5CC9}"/>
              </a:ext>
            </a:extLst>
          </p:cNvPr>
          <p:cNvCxnSpPr>
            <a:cxnSpLocks/>
          </p:cNvCxnSpPr>
          <p:nvPr/>
        </p:nvCxnSpPr>
        <p:spPr>
          <a:xfrm>
            <a:off x="441767" y="5488329"/>
            <a:ext cx="58895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1" name="Gruppieren 30">
            <a:extLst>
              <a:ext uri="{FF2B5EF4-FFF2-40B4-BE49-F238E27FC236}">
                <a16:creationId xmlns:a16="http://schemas.microsoft.com/office/drawing/2014/main" id="{E18FF084-E20E-4B66-8596-0AEDD24D1929}"/>
              </a:ext>
            </a:extLst>
          </p:cNvPr>
          <p:cNvGrpSpPr/>
          <p:nvPr/>
        </p:nvGrpSpPr>
        <p:grpSpPr>
          <a:xfrm>
            <a:off x="1830193" y="2067252"/>
            <a:ext cx="511931" cy="4698582"/>
            <a:chOff x="4115076" y="2117558"/>
            <a:chExt cx="511931" cy="4698582"/>
          </a:xfrm>
        </p:grpSpPr>
        <p:sp>
          <p:nvSpPr>
            <p:cNvPr id="15" name="Ellipse 14">
              <a:extLst>
                <a:ext uri="{FF2B5EF4-FFF2-40B4-BE49-F238E27FC236}">
                  <a16:creationId xmlns:a16="http://schemas.microsoft.com/office/drawing/2014/main" id="{CCB6AB6F-6E4C-4842-8B2B-95509DDA8C7A}"/>
                </a:ext>
              </a:extLst>
            </p:cNvPr>
            <p:cNvSpPr/>
            <p:nvPr/>
          </p:nvSpPr>
          <p:spPr>
            <a:xfrm>
              <a:off x="4115076" y="2117558"/>
              <a:ext cx="511225" cy="4698582"/>
            </a:xfrm>
            <a:prstGeom prst="ellipse">
              <a:avLst/>
            </a:prstGeom>
            <a:solidFill>
              <a:srgbClr val="F8CB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38C614C2-6F4A-4983-9D15-3470B3285A50}"/>
                </a:ext>
              </a:extLst>
            </p:cNvPr>
            <p:cNvGrpSpPr/>
            <p:nvPr/>
          </p:nvGrpSpPr>
          <p:grpSpPr>
            <a:xfrm>
              <a:off x="4115783" y="3655238"/>
              <a:ext cx="511224" cy="755590"/>
              <a:chOff x="4115783" y="3655238"/>
              <a:chExt cx="511224" cy="755590"/>
            </a:xfrm>
          </p:grpSpPr>
          <p:sp>
            <p:nvSpPr>
              <p:cNvPr id="24" name="Trapezoid 23">
                <a:extLst>
                  <a:ext uri="{FF2B5EF4-FFF2-40B4-BE49-F238E27FC236}">
                    <a16:creationId xmlns:a16="http://schemas.microsoft.com/office/drawing/2014/main" id="{D5E4B038-CB90-4DE0-A1A3-21ECF7C689FD}"/>
                  </a:ext>
                </a:extLst>
              </p:cNvPr>
              <p:cNvSpPr/>
              <p:nvPr/>
            </p:nvSpPr>
            <p:spPr>
              <a:xfrm>
                <a:off x="4126229" y="3655238"/>
                <a:ext cx="491491" cy="214148"/>
              </a:xfrm>
              <a:prstGeom prst="trapezoid">
                <a:avLst>
                  <a:gd name="adj" fmla="val 436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rapezoid 17">
                <a:extLst>
                  <a:ext uri="{FF2B5EF4-FFF2-40B4-BE49-F238E27FC236}">
                    <a16:creationId xmlns:a16="http://schemas.microsoft.com/office/drawing/2014/main" id="{F1C76452-472D-44A6-A81A-C92F1091E88D}"/>
                  </a:ext>
                </a:extLst>
              </p:cNvPr>
              <p:cNvSpPr/>
              <p:nvPr/>
            </p:nvSpPr>
            <p:spPr>
              <a:xfrm>
                <a:off x="4115783" y="3751348"/>
                <a:ext cx="511224" cy="659480"/>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rapezoid 24">
                <a:extLst>
                  <a:ext uri="{FF2B5EF4-FFF2-40B4-BE49-F238E27FC236}">
                    <a16:creationId xmlns:a16="http://schemas.microsoft.com/office/drawing/2014/main" id="{3D14EB38-B2BF-4B80-8FEA-A8CD4205271D}"/>
                  </a:ext>
                </a:extLst>
              </p:cNvPr>
              <p:cNvSpPr/>
              <p:nvPr/>
            </p:nvSpPr>
            <p:spPr>
              <a:xfrm>
                <a:off x="4126228" y="3754429"/>
                <a:ext cx="491491" cy="138139"/>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7" name="Gruppieren 26">
              <a:extLst>
                <a:ext uri="{FF2B5EF4-FFF2-40B4-BE49-F238E27FC236}">
                  <a16:creationId xmlns:a16="http://schemas.microsoft.com/office/drawing/2014/main" id="{DDABEF39-46AF-4104-91B4-A219AD642E14}"/>
                </a:ext>
              </a:extLst>
            </p:cNvPr>
            <p:cNvGrpSpPr/>
            <p:nvPr/>
          </p:nvGrpSpPr>
          <p:grpSpPr>
            <a:xfrm rot="10800000">
              <a:off x="4115783" y="4423127"/>
              <a:ext cx="511224" cy="755590"/>
              <a:chOff x="4115783" y="3655238"/>
              <a:chExt cx="511224" cy="755590"/>
            </a:xfrm>
          </p:grpSpPr>
          <p:sp>
            <p:nvSpPr>
              <p:cNvPr id="28" name="Trapezoid 27">
                <a:extLst>
                  <a:ext uri="{FF2B5EF4-FFF2-40B4-BE49-F238E27FC236}">
                    <a16:creationId xmlns:a16="http://schemas.microsoft.com/office/drawing/2014/main" id="{60263C93-BB7F-4404-9F4E-F947BB0BD946}"/>
                  </a:ext>
                </a:extLst>
              </p:cNvPr>
              <p:cNvSpPr/>
              <p:nvPr/>
            </p:nvSpPr>
            <p:spPr>
              <a:xfrm>
                <a:off x="4126229" y="3655238"/>
                <a:ext cx="491491" cy="214148"/>
              </a:xfrm>
              <a:prstGeom prst="trapezoid">
                <a:avLst>
                  <a:gd name="adj" fmla="val 436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rapezoid 28">
                <a:extLst>
                  <a:ext uri="{FF2B5EF4-FFF2-40B4-BE49-F238E27FC236}">
                    <a16:creationId xmlns:a16="http://schemas.microsoft.com/office/drawing/2014/main" id="{98E68657-CCCC-4306-8A7C-654ABB707E5B}"/>
                  </a:ext>
                </a:extLst>
              </p:cNvPr>
              <p:cNvSpPr/>
              <p:nvPr/>
            </p:nvSpPr>
            <p:spPr>
              <a:xfrm>
                <a:off x="4115783" y="3751348"/>
                <a:ext cx="511224" cy="659480"/>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rapezoid 29">
                <a:extLst>
                  <a:ext uri="{FF2B5EF4-FFF2-40B4-BE49-F238E27FC236}">
                    <a16:creationId xmlns:a16="http://schemas.microsoft.com/office/drawing/2014/main" id="{56E5B47B-44F1-4315-A08B-8203256CCB63}"/>
                  </a:ext>
                </a:extLst>
              </p:cNvPr>
              <p:cNvSpPr/>
              <p:nvPr/>
            </p:nvSpPr>
            <p:spPr>
              <a:xfrm>
                <a:off x="4126228" y="3754429"/>
                <a:ext cx="491491" cy="138139"/>
              </a:xfrm>
              <a:prstGeom prst="trapezoid">
                <a:avLst>
                  <a:gd name="adj" fmla="val 32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 name="Gruppieren 4">
              <a:extLst>
                <a:ext uri="{FF2B5EF4-FFF2-40B4-BE49-F238E27FC236}">
                  <a16:creationId xmlns:a16="http://schemas.microsoft.com/office/drawing/2014/main" id="{1D7DF459-C5E4-42FC-81CB-3996030A8B33}"/>
                </a:ext>
              </a:extLst>
            </p:cNvPr>
            <p:cNvGrpSpPr/>
            <p:nvPr/>
          </p:nvGrpSpPr>
          <p:grpSpPr>
            <a:xfrm>
              <a:off x="4154174" y="4197583"/>
              <a:ext cx="433027" cy="429572"/>
              <a:chOff x="3149424" y="2676420"/>
              <a:chExt cx="433027" cy="429572"/>
            </a:xfrm>
          </p:grpSpPr>
          <p:sp>
            <p:nvSpPr>
              <p:cNvPr id="6" name="Sonne 5">
                <a:extLst>
                  <a:ext uri="{FF2B5EF4-FFF2-40B4-BE49-F238E27FC236}">
                    <a16:creationId xmlns:a16="http://schemas.microsoft.com/office/drawing/2014/main" id="{F27B8D4A-50F3-4520-B757-8A0B636D260F}"/>
                  </a:ext>
                </a:extLst>
              </p:cNvPr>
              <p:cNvSpPr/>
              <p:nvPr/>
            </p:nvSpPr>
            <p:spPr>
              <a:xfrm>
                <a:off x="3259107" y="2784307"/>
                <a:ext cx="214148" cy="214148"/>
              </a:xfrm>
              <a:prstGeom prst="su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B37455AD-FA1A-44D3-AD8E-8078B2F1F1C9}"/>
                  </a:ext>
                </a:extLst>
              </p:cNvPr>
              <p:cNvSpPr/>
              <p:nvPr/>
            </p:nvSpPr>
            <p:spPr>
              <a:xfrm rot="17474097">
                <a:off x="3358658" y="271413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F03F3410-EE8E-4C4A-9FE5-4A24396CFA3A}"/>
                  </a:ext>
                </a:extLst>
              </p:cNvPr>
              <p:cNvSpPr/>
              <p:nvPr/>
            </p:nvSpPr>
            <p:spPr>
              <a:xfrm rot="19986200">
                <a:off x="3446816" y="2798451"/>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E77672D3-A7E1-4439-9BC9-61559899096A}"/>
                  </a:ext>
                </a:extLst>
              </p:cNvPr>
              <p:cNvSpPr/>
              <p:nvPr/>
            </p:nvSpPr>
            <p:spPr>
              <a:xfrm rot="9450953">
                <a:off x="3151273" y="292463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DF911011-19B1-4D09-ABCB-E549C83C171A}"/>
                  </a:ext>
                </a:extLst>
              </p:cNvPr>
              <p:cNvSpPr/>
              <p:nvPr/>
            </p:nvSpPr>
            <p:spPr>
              <a:xfrm rot="1152565">
                <a:off x="3452249" y="2923555"/>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018B378E-A135-4C2C-8A91-2DB5BBAEF2A9}"/>
                  </a:ext>
                </a:extLst>
              </p:cNvPr>
              <p:cNvSpPr/>
              <p:nvPr/>
            </p:nvSpPr>
            <p:spPr>
              <a:xfrm rot="3785912">
                <a:off x="3368952" y="3009824"/>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a:extLst>
                  <a:ext uri="{FF2B5EF4-FFF2-40B4-BE49-F238E27FC236}">
                    <a16:creationId xmlns:a16="http://schemas.microsoft.com/office/drawing/2014/main" id="{FB0BEBB4-7637-4E7E-81BD-F804F5A9ADF5}"/>
                  </a:ext>
                </a:extLst>
              </p:cNvPr>
              <p:cNvSpPr/>
              <p:nvPr/>
            </p:nvSpPr>
            <p:spPr>
              <a:xfrm rot="6977690">
                <a:off x="3240631" y="301308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148EB6AC-57B9-400F-812E-7E046D25AAAF}"/>
                  </a:ext>
                </a:extLst>
              </p:cNvPr>
              <p:cNvSpPr/>
              <p:nvPr/>
            </p:nvSpPr>
            <p:spPr>
              <a:xfrm rot="14757174">
                <a:off x="3238514" y="2713717"/>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9955834A-1733-428C-82B1-181592F9A828}"/>
                  </a:ext>
                </a:extLst>
              </p:cNvPr>
              <p:cNvSpPr/>
              <p:nvPr/>
            </p:nvSpPr>
            <p:spPr>
              <a:xfrm rot="11811914">
                <a:off x="3149424" y="2804366"/>
                <a:ext cx="130202" cy="5560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 name="Rechteck 2">
            <a:extLst>
              <a:ext uri="{FF2B5EF4-FFF2-40B4-BE49-F238E27FC236}">
                <a16:creationId xmlns:a16="http://schemas.microsoft.com/office/drawing/2014/main" id="{99993177-129F-4BE1-980A-C7813EFFE530}"/>
              </a:ext>
            </a:extLst>
          </p:cNvPr>
          <p:cNvSpPr/>
          <p:nvPr/>
        </p:nvSpPr>
        <p:spPr>
          <a:xfrm>
            <a:off x="1840187" y="6096"/>
            <a:ext cx="491491" cy="3588224"/>
          </a:xfrm>
          <a:prstGeom prst="rect">
            <a:avLst/>
          </a:prstGeom>
          <a:solidFill>
            <a:srgbClr val="F8CB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2C741A00-8AEF-46AC-B960-81ECBA6E5FEE}"/>
              </a:ext>
            </a:extLst>
          </p:cNvPr>
          <p:cNvSpPr/>
          <p:nvPr/>
        </p:nvSpPr>
        <p:spPr>
          <a:xfrm>
            <a:off x="1840187" y="5127522"/>
            <a:ext cx="491491" cy="3588224"/>
          </a:xfrm>
          <a:prstGeom prst="rect">
            <a:avLst/>
          </a:prstGeom>
          <a:solidFill>
            <a:srgbClr val="F8CB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A02EB47-308D-4AFA-8EE4-94CF0F94B797}"/>
              </a:ext>
            </a:extLst>
          </p:cNvPr>
          <p:cNvSpPr>
            <a:spLocks noGrp="1"/>
          </p:cNvSpPr>
          <p:nvPr>
            <p:ph type="title"/>
          </p:nvPr>
        </p:nvSpPr>
        <p:spPr/>
        <p:txBody>
          <a:bodyPr/>
          <a:lstStyle/>
          <a:p>
            <a:r>
              <a:rPr lang="de-DE" dirty="0"/>
              <a:t>Richtiges Bild?</a:t>
            </a:r>
          </a:p>
        </p:txBody>
      </p:sp>
      <p:sp>
        <p:nvSpPr>
          <p:cNvPr id="17" name="Inhaltsplatzhalter 16">
            <a:extLst>
              <a:ext uri="{FF2B5EF4-FFF2-40B4-BE49-F238E27FC236}">
                <a16:creationId xmlns:a16="http://schemas.microsoft.com/office/drawing/2014/main" id="{3ABC7A6B-483E-46FA-9B41-49EFDB4342B7}"/>
              </a:ext>
            </a:extLst>
          </p:cNvPr>
          <p:cNvSpPr>
            <a:spLocks noGrp="1"/>
          </p:cNvSpPr>
          <p:nvPr>
            <p:ph sz="half" idx="2"/>
          </p:nvPr>
        </p:nvSpPr>
        <p:spPr>
          <a:xfrm>
            <a:off x="6751320" y="1825625"/>
            <a:ext cx="4602480" cy="4351338"/>
          </a:xfrm>
        </p:spPr>
        <p:txBody>
          <a:bodyPr/>
          <a:lstStyle/>
          <a:p>
            <a:r>
              <a:rPr lang="de-DE" dirty="0"/>
              <a:t>Alternatives Szenario:</a:t>
            </a:r>
          </a:p>
          <a:p>
            <a:pPr lvl="1"/>
            <a:r>
              <a:rPr lang="de-DE" dirty="0"/>
              <a:t>Kollaps eines Filaments</a:t>
            </a:r>
          </a:p>
        </p:txBody>
      </p:sp>
      <p:pic>
        <p:nvPicPr>
          <p:cNvPr id="33" name="Grafik 32">
            <a:extLst>
              <a:ext uri="{FF2B5EF4-FFF2-40B4-BE49-F238E27FC236}">
                <a16:creationId xmlns:a16="http://schemas.microsoft.com/office/drawing/2014/main" id="{70DDEDBC-572D-4313-BE4E-5E21AF39F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082" y="2802532"/>
            <a:ext cx="8247013" cy="3509367"/>
          </a:xfrm>
          <a:prstGeom prst="rect">
            <a:avLst/>
          </a:prstGeom>
        </p:spPr>
      </p:pic>
      <p:sp>
        <p:nvSpPr>
          <p:cNvPr id="34" name="Textfeld 33">
            <a:extLst>
              <a:ext uri="{FF2B5EF4-FFF2-40B4-BE49-F238E27FC236}">
                <a16:creationId xmlns:a16="http://schemas.microsoft.com/office/drawing/2014/main" id="{C7AF4BFA-5D20-4A12-8CE0-A5EF7F95D57A}"/>
              </a:ext>
            </a:extLst>
          </p:cNvPr>
          <p:cNvSpPr txBox="1"/>
          <p:nvPr/>
        </p:nvSpPr>
        <p:spPr>
          <a:xfrm>
            <a:off x="6751320" y="6381897"/>
            <a:ext cx="5155899" cy="369332"/>
          </a:xfrm>
          <a:prstGeom prst="rect">
            <a:avLst/>
          </a:prstGeom>
          <a:noFill/>
        </p:spPr>
        <p:txBody>
          <a:bodyPr wrap="none" rtlCol="0">
            <a:spAutoFit/>
          </a:bodyPr>
          <a:lstStyle/>
          <a:p>
            <a:r>
              <a:rPr lang="de-DE" dirty="0"/>
              <a:t>Taurus - </a:t>
            </a:r>
            <a:r>
              <a:rPr lang="en-US" dirty="0"/>
              <a:t>ESA/Herschel/PACS, SPIRE/Gould Belt survey</a:t>
            </a:r>
          </a:p>
        </p:txBody>
      </p:sp>
    </p:spTree>
    <p:extLst>
      <p:ext uri="{BB962C8B-B14F-4D97-AF65-F5344CB8AC3E}">
        <p14:creationId xmlns:p14="http://schemas.microsoft.com/office/powerpoint/2010/main" val="3508802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6C1B0-92F0-422C-A7F0-6404127F60CA}"/>
              </a:ext>
            </a:extLst>
          </p:cNvPr>
          <p:cNvSpPr>
            <a:spLocks noGrp="1"/>
          </p:cNvSpPr>
          <p:nvPr>
            <p:ph type="title"/>
          </p:nvPr>
        </p:nvSpPr>
        <p:spPr/>
        <p:txBody>
          <a:bodyPr/>
          <a:lstStyle/>
          <a:p>
            <a:r>
              <a:rPr lang="de-DE" dirty="0"/>
              <a:t>Filament oder Platte? </a:t>
            </a:r>
          </a:p>
        </p:txBody>
      </p:sp>
      <p:pic>
        <p:nvPicPr>
          <p:cNvPr id="6" name="Inhaltsplatzhalter 5">
            <a:extLst>
              <a:ext uri="{FF2B5EF4-FFF2-40B4-BE49-F238E27FC236}">
                <a16:creationId xmlns:a16="http://schemas.microsoft.com/office/drawing/2014/main" id="{C05A11A5-87D8-4DE5-9345-469D0EC5BE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72860"/>
            <a:ext cx="5181600" cy="3456867"/>
          </a:xfrm>
        </p:spPr>
      </p:pic>
      <p:pic>
        <p:nvPicPr>
          <p:cNvPr id="9" name="Inhaltsplatzhalter 8">
            <a:extLst>
              <a:ext uri="{FF2B5EF4-FFF2-40B4-BE49-F238E27FC236}">
                <a16:creationId xmlns:a16="http://schemas.microsoft.com/office/drawing/2014/main" id="{C31EF089-3193-4053-8BA2-103D0E9E655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04219"/>
            <a:ext cx="5181600" cy="3994150"/>
          </a:xfrm>
        </p:spPr>
      </p:pic>
      <p:sp>
        <p:nvSpPr>
          <p:cNvPr id="7" name="Textfeld 6">
            <a:extLst>
              <a:ext uri="{FF2B5EF4-FFF2-40B4-BE49-F238E27FC236}">
                <a16:creationId xmlns:a16="http://schemas.microsoft.com/office/drawing/2014/main" id="{5ED08759-8A89-42AB-A547-F9722960B58E}"/>
              </a:ext>
            </a:extLst>
          </p:cNvPr>
          <p:cNvSpPr txBox="1"/>
          <p:nvPr/>
        </p:nvSpPr>
        <p:spPr>
          <a:xfrm>
            <a:off x="838200" y="5764970"/>
            <a:ext cx="3185937" cy="369332"/>
          </a:xfrm>
          <a:prstGeom prst="rect">
            <a:avLst/>
          </a:prstGeom>
          <a:noFill/>
        </p:spPr>
        <p:txBody>
          <a:bodyPr wrap="none" rtlCol="0">
            <a:spAutoFit/>
          </a:bodyPr>
          <a:lstStyle/>
          <a:p>
            <a:r>
              <a:rPr lang="de-DE" dirty="0" err="1"/>
              <a:t>Musca</a:t>
            </a:r>
            <a:r>
              <a:rPr lang="de-DE" dirty="0"/>
              <a:t> - Bildnachweis: Ivan Eder</a:t>
            </a:r>
          </a:p>
        </p:txBody>
      </p:sp>
      <p:sp>
        <p:nvSpPr>
          <p:cNvPr id="10" name="Textfeld 9">
            <a:extLst>
              <a:ext uri="{FF2B5EF4-FFF2-40B4-BE49-F238E27FC236}">
                <a16:creationId xmlns:a16="http://schemas.microsoft.com/office/drawing/2014/main" id="{5B656550-3ED2-4AA1-A147-F840A842CF8E}"/>
              </a:ext>
            </a:extLst>
          </p:cNvPr>
          <p:cNvSpPr txBox="1"/>
          <p:nvPr/>
        </p:nvSpPr>
        <p:spPr>
          <a:xfrm>
            <a:off x="9589663" y="6123543"/>
            <a:ext cx="1764137" cy="369332"/>
          </a:xfrm>
          <a:prstGeom prst="rect">
            <a:avLst/>
          </a:prstGeom>
          <a:noFill/>
        </p:spPr>
        <p:txBody>
          <a:bodyPr wrap="none" rtlCol="0">
            <a:spAutoFit/>
          </a:bodyPr>
          <a:lstStyle/>
          <a:p>
            <a:r>
              <a:rPr lang="de-DE" dirty="0" err="1"/>
              <a:t>Tritsis</a:t>
            </a:r>
            <a:r>
              <a:rPr lang="de-DE" dirty="0"/>
              <a:t> et al. 2018</a:t>
            </a:r>
          </a:p>
        </p:txBody>
      </p:sp>
    </p:spTree>
    <p:extLst>
      <p:ext uri="{BB962C8B-B14F-4D97-AF65-F5344CB8AC3E}">
        <p14:creationId xmlns:p14="http://schemas.microsoft.com/office/powerpoint/2010/main" val="1911673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B38BB-825A-4ED7-B6B8-2E893EC0C312}"/>
              </a:ext>
            </a:extLst>
          </p:cNvPr>
          <p:cNvSpPr>
            <a:spLocks noGrp="1"/>
          </p:cNvSpPr>
          <p:nvPr>
            <p:ph type="title"/>
          </p:nvPr>
        </p:nvSpPr>
        <p:spPr/>
        <p:txBody>
          <a:bodyPr/>
          <a:lstStyle/>
          <a:p>
            <a:r>
              <a:rPr lang="de-DE" dirty="0"/>
              <a:t>Sternentstehung und Feedback </a:t>
            </a:r>
            <a:br>
              <a:rPr lang="de-DE" dirty="0"/>
            </a:br>
            <a:r>
              <a:rPr lang="de-DE" dirty="0"/>
              <a:t>in RCW120</a:t>
            </a:r>
          </a:p>
        </p:txBody>
      </p:sp>
      <p:sp>
        <p:nvSpPr>
          <p:cNvPr id="3" name="Inhaltsplatzhalter 2">
            <a:extLst>
              <a:ext uri="{FF2B5EF4-FFF2-40B4-BE49-F238E27FC236}">
                <a16:creationId xmlns:a16="http://schemas.microsoft.com/office/drawing/2014/main" id="{31B8C11C-3CBC-4819-9E98-A0C605DC9357}"/>
              </a:ext>
            </a:extLst>
          </p:cNvPr>
          <p:cNvSpPr>
            <a:spLocks noGrp="1"/>
          </p:cNvSpPr>
          <p:nvPr>
            <p:ph idx="1"/>
          </p:nvPr>
        </p:nvSpPr>
        <p:spPr/>
        <p:txBody>
          <a:bodyPr/>
          <a:lstStyle/>
          <a:p>
            <a:r>
              <a:rPr lang="de-DE" dirty="0"/>
              <a:t>UV Strahlung junger, massereicher Sterne regt Staub und Gas zum Leuchten an.</a:t>
            </a:r>
          </a:p>
          <a:p>
            <a:r>
              <a:rPr lang="de-DE" dirty="0"/>
              <a:t>Expandierende HII Regionen komprimieren das umgebende Gas</a:t>
            </a:r>
          </a:p>
          <a:p>
            <a:r>
              <a:rPr lang="de-DE" dirty="0"/>
              <a:t>Feedback durch intensive Sternwinde komprimiert den Rand der </a:t>
            </a:r>
            <a:br>
              <a:rPr lang="de-DE" dirty="0"/>
            </a:br>
            <a:r>
              <a:rPr lang="de-DE" dirty="0"/>
              <a:t>HII Blase zusätzlich.</a:t>
            </a:r>
          </a:p>
          <a:p>
            <a:r>
              <a:rPr lang="de-DE" dirty="0"/>
              <a:t>Feedback triggert die nächste Sterngeneration</a:t>
            </a:r>
          </a:p>
          <a:p>
            <a:r>
              <a:rPr lang="de-DE" dirty="0"/>
              <a:t>Ursache der vielen Blasen in der Milchstraße vielleicht die Kollision von Molekülwolken?</a:t>
            </a:r>
          </a:p>
        </p:txBody>
      </p:sp>
    </p:spTree>
    <p:extLst>
      <p:ext uri="{BB962C8B-B14F-4D97-AF65-F5344CB8AC3E}">
        <p14:creationId xmlns:p14="http://schemas.microsoft.com/office/powerpoint/2010/main" val="4083452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64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4E0806-2538-45A0-8390-FB1978753605}"/>
              </a:ext>
            </a:extLst>
          </p:cNvPr>
          <p:cNvSpPr>
            <a:spLocks noGrp="1"/>
          </p:cNvSpPr>
          <p:nvPr>
            <p:ph type="title"/>
          </p:nvPr>
        </p:nvSpPr>
        <p:spPr/>
        <p:txBody>
          <a:bodyPr/>
          <a:lstStyle/>
          <a:p>
            <a:r>
              <a:rPr lang="de-DE" dirty="0">
                <a:solidFill>
                  <a:schemeClr val="accent2"/>
                </a:solidFill>
              </a:rPr>
              <a:t>Vielen Dank für Ihre Aufmerksamkeit!</a:t>
            </a:r>
          </a:p>
        </p:txBody>
      </p:sp>
    </p:spTree>
    <p:extLst>
      <p:ext uri="{BB962C8B-B14F-4D97-AF65-F5344CB8AC3E}">
        <p14:creationId xmlns:p14="http://schemas.microsoft.com/office/powerpoint/2010/main" val="4208193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D15242-F8B0-4CAE-BDA3-F8316D5E6E67}"/>
              </a:ext>
            </a:extLst>
          </p:cNvPr>
          <p:cNvSpPr>
            <a:spLocks noGrp="1"/>
          </p:cNvSpPr>
          <p:nvPr>
            <p:ph type="title"/>
          </p:nvPr>
        </p:nvSpPr>
        <p:spPr/>
        <p:txBody>
          <a:bodyPr/>
          <a:lstStyle/>
          <a:p>
            <a:r>
              <a:rPr lang="de-DE" dirty="0"/>
              <a:t>Freier Fall</a:t>
            </a:r>
          </a:p>
        </p:txBody>
      </p:sp>
      <p:sp>
        <p:nvSpPr>
          <p:cNvPr id="4" name="Inhaltsplatzhalter 3">
            <a:extLst>
              <a:ext uri="{FF2B5EF4-FFF2-40B4-BE49-F238E27FC236}">
                <a16:creationId xmlns:a16="http://schemas.microsoft.com/office/drawing/2014/main" id="{1922EF3B-7AC2-4D2F-B4E0-E10978FF8728}"/>
              </a:ext>
            </a:extLst>
          </p:cNvPr>
          <p:cNvSpPr>
            <a:spLocks noGrp="1"/>
          </p:cNvSpPr>
          <p:nvPr>
            <p:ph idx="1"/>
          </p:nvPr>
        </p:nvSpPr>
        <p:spPr/>
        <p:txBody>
          <a:bodyPr/>
          <a:lstStyle/>
          <a:p>
            <a:r>
              <a:rPr lang="de-DE" dirty="0"/>
              <a:t>Die Geschwindigkeit mit der solch eine Wolke kollabieren kann wird mit der sogenannten Freifallzeit abgeschätzt.</a:t>
            </a:r>
          </a:p>
          <a:p>
            <a:r>
              <a:rPr lang="de-DE" dirty="0"/>
              <a:t>Die Freifallzeit hängt nur von der Gasdichte ab! Nicht von der Größe!</a:t>
            </a:r>
          </a:p>
        </p:txBody>
      </p:sp>
      <p:sp>
        <p:nvSpPr>
          <p:cNvPr id="2" name="Cube 1">
            <a:extLst>
              <a:ext uri="{FF2B5EF4-FFF2-40B4-BE49-F238E27FC236}">
                <a16:creationId xmlns:a16="http://schemas.microsoft.com/office/drawing/2014/main" id="{907C8477-5494-43B2-B00F-7E691404A93C}"/>
              </a:ext>
            </a:extLst>
          </p:cNvPr>
          <p:cNvSpPr/>
          <p:nvPr/>
        </p:nvSpPr>
        <p:spPr>
          <a:xfrm>
            <a:off x="1893455" y="4293039"/>
            <a:ext cx="1690254" cy="1551709"/>
          </a:xfrm>
          <a:prstGeom prst="cub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 g/cm</a:t>
            </a:r>
            <a:r>
              <a:rPr lang="de-DE" baseline="30000" dirty="0"/>
              <a:t>3</a:t>
            </a:r>
          </a:p>
        </p:txBody>
      </p:sp>
      <p:sp>
        <p:nvSpPr>
          <p:cNvPr id="16" name="Cube 15">
            <a:extLst>
              <a:ext uri="{FF2B5EF4-FFF2-40B4-BE49-F238E27FC236}">
                <a16:creationId xmlns:a16="http://schemas.microsoft.com/office/drawing/2014/main" id="{68838834-6B31-412B-B2E3-E07ABB99C3FD}"/>
              </a:ext>
            </a:extLst>
          </p:cNvPr>
          <p:cNvSpPr/>
          <p:nvPr/>
        </p:nvSpPr>
        <p:spPr>
          <a:xfrm>
            <a:off x="7338291" y="3673845"/>
            <a:ext cx="2369127" cy="2174937"/>
          </a:xfrm>
          <a:prstGeom prst="cub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1 g/cm</a:t>
            </a:r>
            <a:r>
              <a:rPr lang="de-DE" b="1" baseline="30000" dirty="0">
                <a:solidFill>
                  <a:schemeClr val="bg1"/>
                </a:solidFill>
              </a:rPr>
              <a:t>3</a:t>
            </a:r>
            <a:endParaRPr lang="de-DE" b="1" dirty="0">
              <a:solidFill>
                <a:schemeClr val="bg1"/>
              </a:solidFill>
            </a:endParaRPr>
          </a:p>
        </p:txBody>
      </p:sp>
      <p:cxnSp>
        <p:nvCxnSpPr>
          <p:cNvPr id="9" name="Gerade Verbindung mit Pfeil 8">
            <a:extLst>
              <a:ext uri="{FF2B5EF4-FFF2-40B4-BE49-F238E27FC236}">
                <a16:creationId xmlns:a16="http://schemas.microsoft.com/office/drawing/2014/main" id="{F27E1236-D133-4102-8F53-7545536D85AD}"/>
              </a:ext>
            </a:extLst>
          </p:cNvPr>
          <p:cNvCxnSpPr/>
          <p:nvPr/>
        </p:nvCxnSpPr>
        <p:spPr>
          <a:xfrm>
            <a:off x="1893455" y="6176963"/>
            <a:ext cx="124690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733186E5-14BB-4079-B291-F414F8426A99}"/>
              </a:ext>
            </a:extLst>
          </p:cNvPr>
          <p:cNvCxnSpPr>
            <a:cxnSpLocks/>
          </p:cNvCxnSpPr>
          <p:nvPr/>
        </p:nvCxnSpPr>
        <p:spPr>
          <a:xfrm>
            <a:off x="7338291" y="6170181"/>
            <a:ext cx="184265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0AD1D94F-A97A-493C-9CFA-4FDA6894D557}"/>
              </a:ext>
            </a:extLst>
          </p:cNvPr>
          <p:cNvSpPr txBox="1"/>
          <p:nvPr/>
        </p:nvSpPr>
        <p:spPr>
          <a:xfrm>
            <a:off x="1967345" y="6308209"/>
            <a:ext cx="935962" cy="369332"/>
          </a:xfrm>
          <a:prstGeom prst="rect">
            <a:avLst/>
          </a:prstGeom>
          <a:noFill/>
        </p:spPr>
        <p:txBody>
          <a:bodyPr wrap="none" rtlCol="0">
            <a:spAutoFit/>
          </a:bodyPr>
          <a:lstStyle/>
          <a:p>
            <a:r>
              <a:rPr lang="de-DE" dirty="0"/>
              <a:t>1 Meter</a:t>
            </a:r>
          </a:p>
        </p:txBody>
      </p:sp>
      <p:sp>
        <p:nvSpPr>
          <p:cNvPr id="20" name="Textfeld 19">
            <a:extLst>
              <a:ext uri="{FF2B5EF4-FFF2-40B4-BE49-F238E27FC236}">
                <a16:creationId xmlns:a16="http://schemas.microsoft.com/office/drawing/2014/main" id="{F2E22D6B-FF73-4290-891D-E8913DDD8165}"/>
              </a:ext>
            </a:extLst>
          </p:cNvPr>
          <p:cNvSpPr txBox="1"/>
          <p:nvPr/>
        </p:nvSpPr>
        <p:spPr>
          <a:xfrm>
            <a:off x="7577655" y="6308209"/>
            <a:ext cx="1166794" cy="369332"/>
          </a:xfrm>
          <a:prstGeom prst="rect">
            <a:avLst/>
          </a:prstGeom>
          <a:noFill/>
        </p:spPr>
        <p:txBody>
          <a:bodyPr wrap="none" rtlCol="0">
            <a:spAutoFit/>
          </a:bodyPr>
          <a:lstStyle/>
          <a:p>
            <a:r>
              <a:rPr lang="de-DE" dirty="0"/>
              <a:t>1 Lichtjahr</a:t>
            </a:r>
          </a:p>
        </p:txBody>
      </p:sp>
      <p:sp>
        <p:nvSpPr>
          <p:cNvPr id="21" name="Textfeld 20">
            <a:extLst>
              <a:ext uri="{FF2B5EF4-FFF2-40B4-BE49-F238E27FC236}">
                <a16:creationId xmlns:a16="http://schemas.microsoft.com/office/drawing/2014/main" id="{8A5E1536-2A86-439A-AF45-43AD99154FA7}"/>
              </a:ext>
            </a:extLst>
          </p:cNvPr>
          <p:cNvSpPr txBox="1"/>
          <p:nvPr/>
        </p:nvSpPr>
        <p:spPr>
          <a:xfrm>
            <a:off x="4235116" y="3909146"/>
            <a:ext cx="2369126" cy="2246769"/>
          </a:xfrm>
          <a:prstGeom prst="rect">
            <a:avLst/>
          </a:prstGeom>
          <a:noFill/>
        </p:spPr>
        <p:txBody>
          <a:bodyPr wrap="square" rtlCol="0">
            <a:spAutoFit/>
          </a:bodyPr>
          <a:lstStyle/>
          <a:p>
            <a:pPr algn="ctr"/>
            <a:r>
              <a:rPr lang="de-DE" sz="2800" dirty="0"/>
              <a:t>Bei 1 g/cm</a:t>
            </a:r>
            <a:r>
              <a:rPr lang="de-DE" sz="2800" baseline="30000" dirty="0"/>
              <a:t>3 </a:t>
            </a:r>
          </a:p>
          <a:p>
            <a:pPr algn="ctr"/>
            <a:r>
              <a:rPr lang="de-DE" sz="2800" dirty="0"/>
              <a:t>ist die Freifallzeit</a:t>
            </a:r>
            <a:br>
              <a:rPr lang="de-DE" sz="2800" dirty="0"/>
            </a:br>
            <a:br>
              <a:rPr lang="de-DE" sz="2800" dirty="0"/>
            </a:br>
            <a:r>
              <a:rPr lang="de-DE" sz="2800" b="1" dirty="0"/>
              <a:t>35 Minuten</a:t>
            </a:r>
          </a:p>
        </p:txBody>
      </p:sp>
      <p:pic>
        <p:nvPicPr>
          <p:cNvPr id="23" name="Grafik 22" descr="Frau">
            <a:extLst>
              <a:ext uri="{FF2B5EF4-FFF2-40B4-BE49-F238E27FC236}">
                <a16:creationId xmlns:a16="http://schemas.microsoft.com/office/drawing/2014/main" id="{D05C6851-8E16-49BE-8E45-5A613373EF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010" y="3576750"/>
            <a:ext cx="2369126" cy="2369126"/>
          </a:xfrm>
          <a:prstGeom prst="rect">
            <a:avLst/>
          </a:prstGeom>
        </p:spPr>
      </p:pic>
      <p:grpSp>
        <p:nvGrpSpPr>
          <p:cNvPr id="29" name="Gruppieren 28">
            <a:extLst>
              <a:ext uri="{FF2B5EF4-FFF2-40B4-BE49-F238E27FC236}">
                <a16:creationId xmlns:a16="http://schemas.microsoft.com/office/drawing/2014/main" id="{53542EDC-1F31-4FB4-A272-6F99A04C4F71}"/>
              </a:ext>
            </a:extLst>
          </p:cNvPr>
          <p:cNvGrpSpPr/>
          <p:nvPr/>
        </p:nvGrpSpPr>
        <p:grpSpPr>
          <a:xfrm>
            <a:off x="10001158" y="3451946"/>
            <a:ext cx="1674433" cy="2493930"/>
            <a:chOff x="10001158" y="3451946"/>
            <a:chExt cx="1674433" cy="2493930"/>
          </a:xfrm>
        </p:grpSpPr>
        <p:pic>
          <p:nvPicPr>
            <p:cNvPr id="25" name="Grafik 24" descr="Ausrufezeichen">
              <a:extLst>
                <a:ext uri="{FF2B5EF4-FFF2-40B4-BE49-F238E27FC236}">
                  <a16:creationId xmlns:a16="http://schemas.microsoft.com/office/drawing/2014/main" id="{6EE67F52-EF9B-49D3-9C1A-F7265702F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33034" y="3451946"/>
              <a:ext cx="914400" cy="914400"/>
            </a:xfrm>
            <a:prstGeom prst="rect">
              <a:avLst/>
            </a:prstGeom>
          </p:spPr>
        </p:pic>
        <p:pic>
          <p:nvPicPr>
            <p:cNvPr id="27" name="Grafik 26" descr="Blitzschlag">
              <a:extLst>
                <a:ext uri="{FF2B5EF4-FFF2-40B4-BE49-F238E27FC236}">
                  <a16:creationId xmlns:a16="http://schemas.microsoft.com/office/drawing/2014/main" id="{1A2EEF0F-CE95-44FC-80C4-7018240831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14605" y="3451946"/>
              <a:ext cx="914400" cy="914400"/>
            </a:xfrm>
            <a:prstGeom prst="rect">
              <a:avLst/>
            </a:prstGeom>
          </p:spPr>
        </p:pic>
        <p:sp>
          <p:nvSpPr>
            <p:cNvPr id="28" name="Textfeld 27">
              <a:extLst>
                <a:ext uri="{FF2B5EF4-FFF2-40B4-BE49-F238E27FC236}">
                  <a16:creationId xmlns:a16="http://schemas.microsoft.com/office/drawing/2014/main" id="{53B098CE-2A3A-4091-9A67-115A9903CC2C}"/>
                </a:ext>
              </a:extLst>
            </p:cNvPr>
            <p:cNvSpPr txBox="1"/>
            <p:nvPr/>
          </p:nvSpPr>
          <p:spPr>
            <a:xfrm>
              <a:off x="10001158" y="4468548"/>
              <a:ext cx="1674433" cy="1477328"/>
            </a:xfrm>
            <a:prstGeom prst="rect">
              <a:avLst/>
            </a:prstGeom>
            <a:noFill/>
          </p:spPr>
          <p:txBody>
            <a:bodyPr wrap="none" rtlCol="0">
              <a:spAutoFit/>
            </a:bodyPr>
            <a:lstStyle/>
            <a:p>
              <a:r>
                <a:rPr lang="de-DE" b="1" dirty="0"/>
                <a:t>Das entspricht</a:t>
              </a:r>
              <a:br>
                <a:rPr lang="de-DE" b="1" dirty="0"/>
              </a:br>
              <a:r>
                <a:rPr lang="de-DE" b="1" dirty="0"/>
                <a:t>der gesamten</a:t>
              </a:r>
              <a:br>
                <a:rPr lang="de-DE" b="1" dirty="0"/>
              </a:br>
              <a:r>
                <a:rPr lang="de-DE" b="1" dirty="0"/>
                <a:t>Masse des </a:t>
              </a:r>
              <a:br>
                <a:rPr lang="de-DE" b="1" dirty="0"/>
              </a:br>
              <a:r>
                <a:rPr lang="de-DE" b="1" dirty="0"/>
                <a:t>sichtbaren</a:t>
              </a:r>
              <a:br>
                <a:rPr lang="de-DE" b="1" dirty="0"/>
              </a:br>
              <a:r>
                <a:rPr lang="de-DE" b="1" dirty="0"/>
                <a:t>Universums!!!!</a:t>
              </a:r>
            </a:p>
          </p:txBody>
        </p:sp>
      </p:grpSp>
    </p:spTree>
    <p:extLst>
      <p:ext uri="{BB962C8B-B14F-4D97-AF65-F5344CB8AC3E}">
        <p14:creationId xmlns:p14="http://schemas.microsoft.com/office/powerpoint/2010/main" val="63839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25000" y="25000"/>
                                    </p:animScale>
                                  </p:childTnLst>
                                </p:cTn>
                              </p:par>
                              <p:par>
                                <p:cTn id="7" presetID="6" presetClass="emph" presetSubtype="0" fill="hold" grpId="0" nodeType="withEffect">
                                  <p:stCondLst>
                                    <p:cond delay="0"/>
                                  </p:stCondLst>
                                  <p:childTnLst>
                                    <p:animScale>
                                      <p:cBhvr>
                                        <p:cTn id="8" dur="2000" fill="hold"/>
                                        <p:tgtEl>
                                          <p:spTgt spid="16"/>
                                        </p:tgtEl>
                                      </p:cBhvr>
                                      <p:by x="25000" y="25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E22E1-7346-4A4D-AD6B-B73E32923B6D}"/>
              </a:ext>
            </a:extLst>
          </p:cNvPr>
          <p:cNvSpPr>
            <a:spLocks noGrp="1"/>
          </p:cNvSpPr>
          <p:nvPr>
            <p:ph type="title"/>
          </p:nvPr>
        </p:nvSpPr>
        <p:spPr/>
        <p:txBody>
          <a:bodyPr/>
          <a:lstStyle/>
          <a:p>
            <a:r>
              <a:rPr lang="de-DE" dirty="0"/>
              <a:t>Freier Fall</a:t>
            </a:r>
          </a:p>
        </p:txBody>
      </p:sp>
      <p:sp>
        <p:nvSpPr>
          <p:cNvPr id="3" name="Inhaltsplatzhalter 2">
            <a:extLst>
              <a:ext uri="{FF2B5EF4-FFF2-40B4-BE49-F238E27FC236}">
                <a16:creationId xmlns:a16="http://schemas.microsoft.com/office/drawing/2014/main" id="{85DE6A03-5F7D-4F76-B1B7-0F262E2633E8}"/>
              </a:ext>
            </a:extLst>
          </p:cNvPr>
          <p:cNvSpPr>
            <a:spLocks noGrp="1"/>
          </p:cNvSpPr>
          <p:nvPr>
            <p:ph idx="1"/>
          </p:nvPr>
        </p:nvSpPr>
        <p:spPr/>
        <p:txBody>
          <a:bodyPr/>
          <a:lstStyle/>
          <a:p>
            <a:r>
              <a:rPr lang="de-DE" dirty="0"/>
              <a:t>Eine Dichte von 1 g/cm</a:t>
            </a:r>
            <a:r>
              <a:rPr lang="de-DE" baseline="30000" dirty="0"/>
              <a:t>3</a:t>
            </a:r>
            <a:r>
              <a:rPr lang="de-DE" dirty="0"/>
              <a:t> ist allerdings SEHR groß. (Luft: 1 mg /cm</a:t>
            </a:r>
            <a:r>
              <a:rPr lang="de-DE" baseline="30000" dirty="0"/>
              <a:t>3</a:t>
            </a:r>
            <a:r>
              <a:rPr lang="de-DE" dirty="0"/>
              <a:t>)</a:t>
            </a:r>
          </a:p>
          <a:p>
            <a:endParaRPr lang="de-DE" dirty="0"/>
          </a:p>
          <a:p>
            <a:r>
              <a:rPr lang="de-DE" dirty="0"/>
              <a:t>Typische Gasdichten im interstellare Mediums: 1000 Atome pro cm</a:t>
            </a:r>
            <a:r>
              <a:rPr lang="de-DE" baseline="30000" dirty="0"/>
              <a:t>3</a:t>
            </a:r>
          </a:p>
          <a:p>
            <a:endParaRPr lang="de-DE" baseline="30000" dirty="0"/>
          </a:p>
          <a:p>
            <a:r>
              <a:rPr lang="de-DE"/>
              <a:t>Umgerechnet </a:t>
            </a:r>
            <a:r>
              <a:rPr lang="de-DE" dirty="0"/>
              <a:t>sind das 0.00……………0167 g/cm</a:t>
            </a:r>
            <a:r>
              <a:rPr lang="de-DE" baseline="30000" dirty="0"/>
              <a:t>3</a:t>
            </a:r>
            <a:r>
              <a:rPr lang="de-DE" dirty="0"/>
              <a:t> </a:t>
            </a:r>
          </a:p>
          <a:p>
            <a:endParaRPr lang="de-DE" dirty="0"/>
          </a:p>
          <a:p>
            <a:endParaRPr lang="de-DE" dirty="0"/>
          </a:p>
          <a:p>
            <a:r>
              <a:rPr lang="de-DE" dirty="0"/>
              <a:t>Die Freifallzeit ist dann 857 Milliarden Minuten oder 1.6 Millionen Jahre</a:t>
            </a:r>
          </a:p>
        </p:txBody>
      </p:sp>
      <p:grpSp>
        <p:nvGrpSpPr>
          <p:cNvPr id="9" name="Gruppieren 8">
            <a:extLst>
              <a:ext uri="{FF2B5EF4-FFF2-40B4-BE49-F238E27FC236}">
                <a16:creationId xmlns:a16="http://schemas.microsoft.com/office/drawing/2014/main" id="{4BD4CC3C-25BB-4D45-B472-DD232B624E3E}"/>
              </a:ext>
            </a:extLst>
          </p:cNvPr>
          <p:cNvGrpSpPr/>
          <p:nvPr/>
        </p:nvGrpSpPr>
        <p:grpSpPr>
          <a:xfrm>
            <a:off x="4644188" y="4211054"/>
            <a:ext cx="1792705" cy="914137"/>
            <a:chOff x="4644188" y="3693696"/>
            <a:chExt cx="1792705" cy="914137"/>
          </a:xfrm>
        </p:grpSpPr>
        <p:sp>
          <p:nvSpPr>
            <p:cNvPr id="7" name="Geschweifte Klammer rechts 6">
              <a:extLst>
                <a:ext uri="{FF2B5EF4-FFF2-40B4-BE49-F238E27FC236}">
                  <a16:creationId xmlns:a16="http://schemas.microsoft.com/office/drawing/2014/main" id="{FE2FDC6E-3B71-48C0-84A0-2A1BEFB3F810}"/>
                </a:ext>
              </a:extLst>
            </p:cNvPr>
            <p:cNvSpPr/>
            <p:nvPr/>
          </p:nvSpPr>
          <p:spPr>
            <a:xfrm rot="5400000">
              <a:off x="5335607" y="3002277"/>
              <a:ext cx="409868" cy="1792705"/>
            </a:xfrm>
            <a:prstGeom prst="rightBrace">
              <a:avLst>
                <a:gd name="adj1" fmla="val 51969"/>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feld 7">
              <a:extLst>
                <a:ext uri="{FF2B5EF4-FFF2-40B4-BE49-F238E27FC236}">
                  <a16:creationId xmlns:a16="http://schemas.microsoft.com/office/drawing/2014/main" id="{F1E51A39-07F5-4706-922A-79BCD7803034}"/>
                </a:ext>
              </a:extLst>
            </p:cNvPr>
            <p:cNvSpPr txBox="1"/>
            <p:nvPr/>
          </p:nvSpPr>
          <p:spPr>
            <a:xfrm>
              <a:off x="5024213" y="4238501"/>
              <a:ext cx="1085554" cy="369332"/>
            </a:xfrm>
            <a:prstGeom prst="rect">
              <a:avLst/>
            </a:prstGeom>
            <a:noFill/>
          </p:spPr>
          <p:txBody>
            <a:bodyPr wrap="none" rtlCol="0">
              <a:spAutoFit/>
            </a:bodyPr>
            <a:lstStyle/>
            <a:p>
              <a:r>
                <a:rPr lang="de-DE" dirty="0"/>
                <a:t>20 Nullen</a:t>
              </a:r>
            </a:p>
          </p:txBody>
        </p:sp>
      </p:grpSp>
    </p:spTree>
    <p:extLst>
      <p:ext uri="{BB962C8B-B14F-4D97-AF65-F5344CB8AC3E}">
        <p14:creationId xmlns:p14="http://schemas.microsoft.com/office/powerpoint/2010/main" val="367614679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3131</Words>
  <Application>Microsoft Office PowerPoint</Application>
  <PresentationFormat>Breitbild</PresentationFormat>
  <Paragraphs>351</Paragraphs>
  <Slides>75</Slides>
  <Notes>27</Notes>
  <HiddenSlides>6</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75</vt:i4>
      </vt:variant>
    </vt:vector>
  </HeadingPairs>
  <TitlesOfParts>
    <vt:vector size="84" baseType="lpstr">
      <vt:lpstr>Arial</vt:lpstr>
      <vt:lpstr>Calibri</vt:lpstr>
      <vt:lpstr>Calibri Light</vt:lpstr>
      <vt:lpstr>Symbol</vt:lpstr>
      <vt:lpstr>Tahoma</vt:lpstr>
      <vt:lpstr>Times New Roman</vt:lpstr>
      <vt:lpstr>Verdana</vt:lpstr>
      <vt:lpstr>Wingdings</vt:lpstr>
      <vt:lpstr>Office</vt:lpstr>
      <vt:lpstr>Feedback </vt:lpstr>
      <vt:lpstr>PowerPoint-Präsentation</vt:lpstr>
      <vt:lpstr>Sternentstehung</vt:lpstr>
      <vt:lpstr>Der Kreislauf der Materie</vt:lpstr>
      <vt:lpstr>PowerPoint-Präsentation</vt:lpstr>
      <vt:lpstr>Eine Molekülwolke kollabiert</vt:lpstr>
      <vt:lpstr>Freier Fall</vt:lpstr>
      <vt:lpstr>Freier Fall</vt:lpstr>
      <vt:lpstr>Freier Fall</vt:lpstr>
      <vt:lpstr>Eine Molekülwolke kollabiert</vt:lpstr>
      <vt:lpstr>Multi-Wellenlängenastronomie</vt:lpstr>
      <vt:lpstr>Multi-Wellenlängenastronomie</vt:lpstr>
      <vt:lpstr>Multi-Wellenlängenastronomie</vt:lpstr>
      <vt:lpstr>Multi-Wellenlängenastronomie</vt:lpstr>
      <vt:lpstr>Strahlende Objekte</vt:lpstr>
      <vt:lpstr>Absorption und Emission</vt:lpstr>
      <vt:lpstr>Fraunhoferlinien im  Sonnenspektrum</vt:lpstr>
      <vt:lpstr>Emissionsspektren</vt:lpstr>
      <vt:lpstr>PowerPoint-Präsentation</vt:lpstr>
      <vt:lpstr>PowerPoint-Präsentation</vt:lpstr>
      <vt:lpstr>Löchriger Himmel</vt:lpstr>
      <vt:lpstr>Das Interstellare Medium</vt:lpstr>
      <vt:lpstr>Dunkel durch Absorption?</vt:lpstr>
      <vt:lpstr>(Un)durchsichtig</vt:lpstr>
      <vt:lpstr>Kosmischer Staub</vt:lpstr>
      <vt:lpstr>Temperatur - Strahlung</vt:lpstr>
      <vt:lpstr>Elektromagnetische Spektrum</vt:lpstr>
      <vt:lpstr>Farbe = Wellenlänge</vt:lpstr>
      <vt:lpstr>Farbe = Wellenlänge</vt:lpstr>
      <vt:lpstr>PowerPoint-Präsentation</vt:lpstr>
      <vt:lpstr>Staub und Molekülwolken Hand in Hand</vt:lpstr>
      <vt:lpstr>Staub und Moleküle gehen Hand in Hand</vt:lpstr>
      <vt:lpstr>Staub</vt:lpstr>
      <vt:lpstr>PowerPoint-Präsentation</vt:lpstr>
      <vt:lpstr>Filamente und Blasen überall</vt:lpstr>
      <vt:lpstr>Filamente und Blasen überall</vt:lpstr>
      <vt:lpstr>Blasen innerhalb von Blasen</vt:lpstr>
      <vt:lpstr>PowerPoint-Präsentation</vt:lpstr>
      <vt:lpstr>Bubbles - HII Region</vt:lpstr>
      <vt:lpstr>Photodissoziation</vt:lpstr>
      <vt:lpstr>Photodissoziation</vt:lpstr>
      <vt:lpstr>Photodissoziation</vt:lpstr>
      <vt:lpstr>Photodissoziationsregionen</vt:lpstr>
      <vt:lpstr>Photodissoziationsregionen</vt:lpstr>
      <vt:lpstr>Photodissoziationsregionen</vt:lpstr>
      <vt:lpstr>Photodissoziationsregionen</vt:lpstr>
      <vt:lpstr>Photodissoziationsregionen</vt:lpstr>
      <vt:lpstr>Photodissoziationsregionen</vt:lpstr>
      <vt:lpstr>Bubbles - HII Region</vt:lpstr>
      <vt:lpstr>Bubbles - HII Region</vt:lpstr>
      <vt:lpstr>Bubbles - HII Region</vt:lpstr>
      <vt:lpstr>Bubbles - HII Region</vt:lpstr>
      <vt:lpstr>Bubbles - HII Region</vt:lpstr>
      <vt:lpstr>Bubbles - HII Region</vt:lpstr>
      <vt:lpstr>PowerPoint-Präsentation</vt:lpstr>
      <vt:lpstr>Polychromatische Astronomie</vt:lpstr>
      <vt:lpstr>Polychromatische Astronomie</vt:lpstr>
      <vt:lpstr>Polychromatische Astronomie</vt:lpstr>
      <vt:lpstr>Expandierende Blase???</vt:lpstr>
      <vt:lpstr>Viele offene Fragen</vt:lpstr>
      <vt:lpstr>Eingebettet und verdeckt</vt:lpstr>
      <vt:lpstr>Oberflächlich….</vt:lpstr>
      <vt:lpstr>PowerPoint-Präsentation</vt:lpstr>
      <vt:lpstr>Oberflächlich….</vt:lpstr>
      <vt:lpstr>Oberflächlich….</vt:lpstr>
      <vt:lpstr>Falsches Bild</vt:lpstr>
      <vt:lpstr>Richtiges Bild?</vt:lpstr>
      <vt:lpstr>Auf Kollisionskurs</vt:lpstr>
      <vt:lpstr>Auf Kollisionskurs</vt:lpstr>
      <vt:lpstr>Auf Kollisionskurs</vt:lpstr>
      <vt:lpstr>Richtiges Bild?</vt:lpstr>
      <vt:lpstr>Filament oder Platte? </vt:lpstr>
      <vt:lpstr>Sternentstehung und Feedback  in RCW120</vt:lpstr>
      <vt:lpstr>PowerPoint-Präsentation</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Markus Röllig</dc:creator>
  <cp:lastModifiedBy>Markus Röllig</cp:lastModifiedBy>
  <cp:revision>55</cp:revision>
  <dcterms:created xsi:type="dcterms:W3CDTF">2021-05-30T12:51:27Z</dcterms:created>
  <dcterms:modified xsi:type="dcterms:W3CDTF">2021-06-04T18:00:51Z</dcterms:modified>
</cp:coreProperties>
</file>